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257" r:id="rId3"/>
    <p:sldId id="258" r:id="rId4"/>
    <p:sldId id="259" r:id="rId5"/>
    <p:sldId id="265" r:id="rId6"/>
    <p:sldId id="260" r:id="rId7"/>
    <p:sldId id="261" r:id="rId8"/>
    <p:sldId id="262" r:id="rId9"/>
    <p:sldId id="263" r:id="rId10"/>
    <p:sldId id="264" r:id="rId11"/>
    <p:sldId id="266" r:id="rId12"/>
    <p:sldId id="267" r:id="rId13"/>
    <p:sldId id="268" r:id="rId14"/>
    <p:sldId id="269" r:id="rId15"/>
    <p:sldId id="301" r:id="rId16"/>
    <p:sldId id="274" r:id="rId17"/>
    <p:sldId id="278" r:id="rId18"/>
    <p:sldId id="275" r:id="rId19"/>
    <p:sldId id="279" r:id="rId20"/>
    <p:sldId id="276" r:id="rId21"/>
    <p:sldId id="277" r:id="rId22"/>
    <p:sldId id="281" r:id="rId23"/>
    <p:sldId id="282" r:id="rId24"/>
    <p:sldId id="280" r:id="rId25"/>
    <p:sldId id="300"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2" r:id="rId44"/>
    <p:sldId id="303" r:id="rId45"/>
    <p:sldId id="304" r:id="rId46"/>
    <p:sldId id="305" r:id="rId47"/>
    <p:sldId id="319" r:id="rId48"/>
    <p:sldId id="306" r:id="rId49"/>
    <p:sldId id="320" r:id="rId50"/>
    <p:sldId id="307" r:id="rId51"/>
    <p:sldId id="308" r:id="rId52"/>
    <p:sldId id="310" r:id="rId53"/>
    <p:sldId id="309" r:id="rId54"/>
    <p:sldId id="311" r:id="rId55"/>
    <p:sldId id="312" r:id="rId56"/>
    <p:sldId id="313" r:id="rId57"/>
    <p:sldId id="315" r:id="rId58"/>
    <p:sldId id="314" r:id="rId59"/>
    <p:sldId id="316" r:id="rId60"/>
    <p:sldId id="317" r:id="rId61"/>
    <p:sldId id="318"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8"/>
    <p:restoredTop sz="94646"/>
  </p:normalViewPr>
  <p:slideViewPr>
    <p:cSldViewPr snapToGrid="0" snapToObjects="1">
      <p:cViewPr varScale="1">
        <p:scale>
          <a:sx n="110" d="100"/>
          <a:sy n="110" d="100"/>
        </p:scale>
        <p:origin x="3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F4C3B1-DB7A-3445-B668-BAE2394730E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3C9871F0-A57F-EE4C-8AF6-EDD5343E892B}">
      <dgm:prSet phldrT="[Text]"/>
      <dgm:spPr/>
      <dgm:t>
        <a:bodyPr/>
        <a:lstStyle/>
        <a:p>
          <a:pPr rtl="0"/>
          <a:r>
            <a:rPr lang="fr-FR" dirty="0"/>
            <a:t>1</a:t>
          </a:r>
        </a:p>
      </dgm:t>
    </dgm:pt>
    <dgm:pt modelId="{A870380D-3F3F-8441-A8F7-85E29B5C1DED}" type="parTrans" cxnId="{5E7D90CD-E57D-C14F-ADBA-BBE55A2E4E73}">
      <dgm:prSet/>
      <dgm:spPr/>
      <dgm:t>
        <a:bodyPr/>
        <a:lstStyle/>
        <a:p>
          <a:endParaRPr lang="en-US"/>
        </a:p>
      </dgm:t>
    </dgm:pt>
    <dgm:pt modelId="{37A9D8EC-2DEB-8C46-AC35-9E67536EA8FE}" type="sibTrans" cxnId="{5E7D90CD-E57D-C14F-ADBA-BBE55A2E4E73}">
      <dgm:prSet/>
      <dgm:spPr/>
      <dgm:t>
        <a:bodyPr/>
        <a:lstStyle/>
        <a:p>
          <a:endParaRPr lang="en-US"/>
        </a:p>
      </dgm:t>
    </dgm:pt>
    <dgm:pt modelId="{3373EFEE-2FE6-6647-BFE5-A9A5555DF940}">
      <dgm:prSet phldrT="[Text]"/>
      <dgm:spPr/>
      <dgm:t>
        <a:bodyPr/>
        <a:lstStyle/>
        <a:p>
          <a:pPr rtl="0"/>
          <a:r>
            <a:rPr lang="fr-FR" noProof="0" dirty="0"/>
            <a:t>Présentation</a:t>
          </a:r>
          <a:r>
            <a:rPr lang="fr-FR" dirty="0"/>
            <a:t> du livre</a:t>
          </a:r>
        </a:p>
      </dgm:t>
    </dgm:pt>
    <dgm:pt modelId="{08E24A4D-7D2C-2945-B7A3-320EAB3A017D}" type="parTrans" cxnId="{C8F3758C-D95A-454B-9A6E-8EE567691A14}">
      <dgm:prSet/>
      <dgm:spPr/>
      <dgm:t>
        <a:bodyPr/>
        <a:lstStyle/>
        <a:p>
          <a:endParaRPr lang="en-US"/>
        </a:p>
      </dgm:t>
    </dgm:pt>
    <dgm:pt modelId="{A6F1F52D-D097-B643-89FA-01BDC5B0BEB0}" type="sibTrans" cxnId="{C8F3758C-D95A-454B-9A6E-8EE567691A14}">
      <dgm:prSet/>
      <dgm:spPr/>
      <dgm:t>
        <a:bodyPr/>
        <a:lstStyle/>
        <a:p>
          <a:endParaRPr lang="en-US"/>
        </a:p>
      </dgm:t>
    </dgm:pt>
    <dgm:pt modelId="{C87AAA3D-70C1-6448-BFD6-E799AD115AB9}">
      <dgm:prSet phldrT="[Text]"/>
      <dgm:spPr/>
      <dgm:t>
        <a:bodyPr/>
        <a:lstStyle/>
        <a:p>
          <a:r>
            <a:rPr lang="fr-FR" dirty="0"/>
            <a:t>2</a:t>
          </a:r>
        </a:p>
      </dgm:t>
    </dgm:pt>
    <dgm:pt modelId="{DBCB2624-F978-E34B-9A94-5A91E755E519}" type="parTrans" cxnId="{276D4C82-FF2D-7F44-91CD-DA64DD323A79}">
      <dgm:prSet/>
      <dgm:spPr/>
      <dgm:t>
        <a:bodyPr/>
        <a:lstStyle/>
        <a:p>
          <a:endParaRPr lang="en-US"/>
        </a:p>
      </dgm:t>
    </dgm:pt>
    <dgm:pt modelId="{B68B94B3-FADA-4946-A7FC-0BB83E5A56F6}" type="sibTrans" cxnId="{276D4C82-FF2D-7F44-91CD-DA64DD323A79}">
      <dgm:prSet/>
      <dgm:spPr/>
      <dgm:t>
        <a:bodyPr/>
        <a:lstStyle/>
        <a:p>
          <a:endParaRPr lang="en-US"/>
        </a:p>
      </dgm:t>
    </dgm:pt>
    <dgm:pt modelId="{C40B6AB0-BD1D-514F-9EFC-1D2C2B3C773D}">
      <dgm:prSet phldrT="[Text]"/>
      <dgm:spPr/>
      <dgm:t>
        <a:bodyPr/>
        <a:lstStyle/>
        <a:p>
          <a:pPr rtl="0"/>
          <a:r>
            <a:rPr lang="fr-FR" dirty="0"/>
            <a:t>Introduction au sujet</a:t>
          </a:r>
        </a:p>
      </dgm:t>
    </dgm:pt>
    <dgm:pt modelId="{BABDD381-E04E-F645-96DE-3818103CB92A}" type="parTrans" cxnId="{44A0E90B-C710-EF44-ABA0-E8772E6ABE8B}">
      <dgm:prSet/>
      <dgm:spPr/>
      <dgm:t>
        <a:bodyPr/>
        <a:lstStyle/>
        <a:p>
          <a:endParaRPr lang="en-US"/>
        </a:p>
      </dgm:t>
    </dgm:pt>
    <dgm:pt modelId="{38955D93-7914-7A46-B484-D25A40AB325E}" type="sibTrans" cxnId="{44A0E90B-C710-EF44-ABA0-E8772E6ABE8B}">
      <dgm:prSet/>
      <dgm:spPr/>
      <dgm:t>
        <a:bodyPr/>
        <a:lstStyle/>
        <a:p>
          <a:endParaRPr lang="en-US"/>
        </a:p>
      </dgm:t>
    </dgm:pt>
    <dgm:pt modelId="{97683A53-CB3E-8640-A945-D454EBD1BD78}">
      <dgm:prSet phldrT="[Text]"/>
      <dgm:spPr/>
      <dgm:t>
        <a:bodyPr/>
        <a:lstStyle/>
        <a:p>
          <a:r>
            <a:rPr lang="fr-FR" dirty="0"/>
            <a:t>3</a:t>
          </a:r>
        </a:p>
      </dgm:t>
    </dgm:pt>
    <dgm:pt modelId="{3B539A8C-BD2F-9346-A126-A983044F7FBD}" type="parTrans" cxnId="{06DC145C-9B11-7342-8FAC-66992DDF696D}">
      <dgm:prSet/>
      <dgm:spPr/>
      <dgm:t>
        <a:bodyPr/>
        <a:lstStyle/>
        <a:p>
          <a:endParaRPr lang="en-US"/>
        </a:p>
      </dgm:t>
    </dgm:pt>
    <dgm:pt modelId="{E69430B4-7D27-4B42-A4B6-46029951BBF5}" type="sibTrans" cxnId="{06DC145C-9B11-7342-8FAC-66992DDF696D}">
      <dgm:prSet/>
      <dgm:spPr/>
      <dgm:t>
        <a:bodyPr/>
        <a:lstStyle/>
        <a:p>
          <a:endParaRPr lang="en-US"/>
        </a:p>
      </dgm:t>
    </dgm:pt>
    <dgm:pt modelId="{7CB91CC7-D265-2146-8097-57604D239201}">
      <dgm:prSet phldrT="[Text]"/>
      <dgm:spPr/>
      <dgm:t>
        <a:bodyPr/>
        <a:lstStyle/>
        <a:p>
          <a:pPr rtl="0"/>
          <a:r>
            <a:rPr lang="fr-FR" dirty="0"/>
            <a:t>Historique</a:t>
          </a:r>
        </a:p>
      </dgm:t>
    </dgm:pt>
    <dgm:pt modelId="{BDA4ADAD-4FB2-6344-A399-C409E6917F56}" type="parTrans" cxnId="{D3B51C9A-7701-BB44-9074-9D87E267E960}">
      <dgm:prSet/>
      <dgm:spPr/>
      <dgm:t>
        <a:bodyPr/>
        <a:lstStyle/>
        <a:p>
          <a:endParaRPr lang="en-US"/>
        </a:p>
      </dgm:t>
    </dgm:pt>
    <dgm:pt modelId="{ACDEAD32-8616-D64B-A522-E8E1176D5638}" type="sibTrans" cxnId="{D3B51C9A-7701-BB44-9074-9D87E267E960}">
      <dgm:prSet/>
      <dgm:spPr/>
      <dgm:t>
        <a:bodyPr/>
        <a:lstStyle/>
        <a:p>
          <a:endParaRPr lang="en-US"/>
        </a:p>
      </dgm:t>
    </dgm:pt>
    <dgm:pt modelId="{ECD6E6A0-8CCA-3A4B-9DA8-2DBB91A69B7D}">
      <dgm:prSet/>
      <dgm:spPr/>
      <dgm:t>
        <a:bodyPr/>
        <a:lstStyle/>
        <a:p>
          <a:r>
            <a:rPr lang="fr-FR" dirty="0"/>
            <a:t>4</a:t>
          </a:r>
        </a:p>
      </dgm:t>
    </dgm:pt>
    <dgm:pt modelId="{3AC898B2-A25F-4345-9FF8-A05621D07B6F}" type="parTrans" cxnId="{35B8AB0C-0336-0648-8E3D-2210C26EA048}">
      <dgm:prSet/>
      <dgm:spPr/>
      <dgm:t>
        <a:bodyPr/>
        <a:lstStyle/>
        <a:p>
          <a:endParaRPr lang="en-US"/>
        </a:p>
      </dgm:t>
    </dgm:pt>
    <dgm:pt modelId="{56AA454D-CF81-0044-B24E-199AF2B7D101}" type="sibTrans" cxnId="{35B8AB0C-0336-0648-8E3D-2210C26EA048}">
      <dgm:prSet/>
      <dgm:spPr/>
      <dgm:t>
        <a:bodyPr/>
        <a:lstStyle/>
        <a:p>
          <a:endParaRPr lang="en-US"/>
        </a:p>
      </dgm:t>
    </dgm:pt>
    <dgm:pt modelId="{5C4FB02E-B5EE-4243-8924-C649277EC2B3}">
      <dgm:prSet/>
      <dgm:spPr/>
      <dgm:t>
        <a:bodyPr/>
        <a:lstStyle/>
        <a:p>
          <a:pPr rtl="0"/>
          <a:r>
            <a:rPr lang="fr-FR" dirty="0"/>
            <a:t>Formation d'une image</a:t>
          </a:r>
        </a:p>
      </dgm:t>
    </dgm:pt>
    <dgm:pt modelId="{0B9E9986-DCCD-CB45-A930-125439B8B36F}" type="parTrans" cxnId="{B1928A1E-9B44-ED40-9C98-2F2B21AE30DE}">
      <dgm:prSet/>
      <dgm:spPr/>
      <dgm:t>
        <a:bodyPr/>
        <a:lstStyle/>
        <a:p>
          <a:endParaRPr lang="en-US"/>
        </a:p>
      </dgm:t>
    </dgm:pt>
    <dgm:pt modelId="{D7CBC22E-57B2-A244-B81B-07FF4D96E20D}" type="sibTrans" cxnId="{B1928A1E-9B44-ED40-9C98-2F2B21AE30DE}">
      <dgm:prSet/>
      <dgm:spPr/>
      <dgm:t>
        <a:bodyPr/>
        <a:lstStyle/>
        <a:p>
          <a:endParaRPr lang="en-US"/>
        </a:p>
      </dgm:t>
    </dgm:pt>
    <dgm:pt modelId="{47DB53E3-232C-2044-AD12-229B74A2661F}">
      <dgm:prSet/>
      <dgm:spPr/>
      <dgm:t>
        <a:bodyPr/>
        <a:lstStyle/>
        <a:p>
          <a:r>
            <a:rPr lang="en-US" dirty="0"/>
            <a:t>5</a:t>
          </a:r>
        </a:p>
      </dgm:t>
    </dgm:pt>
    <dgm:pt modelId="{31E1C940-7617-F74E-9409-1CB33F5BD472}" type="parTrans" cxnId="{5811DE86-1E73-1F43-8721-E9F95DF1A6C7}">
      <dgm:prSet/>
      <dgm:spPr/>
      <dgm:t>
        <a:bodyPr/>
        <a:lstStyle/>
        <a:p>
          <a:endParaRPr lang="en-US"/>
        </a:p>
      </dgm:t>
    </dgm:pt>
    <dgm:pt modelId="{7F92A9F4-30FF-1846-9BE7-E71A2F6EBA7D}" type="sibTrans" cxnId="{5811DE86-1E73-1F43-8721-E9F95DF1A6C7}">
      <dgm:prSet/>
      <dgm:spPr/>
      <dgm:t>
        <a:bodyPr/>
        <a:lstStyle/>
        <a:p>
          <a:endParaRPr lang="en-US"/>
        </a:p>
      </dgm:t>
    </dgm:pt>
    <dgm:pt modelId="{27C81D66-9910-5D4F-AFE0-9A709A9BED34}">
      <dgm:prSet/>
      <dgm:spPr/>
      <dgm:t>
        <a:bodyPr/>
        <a:lstStyle/>
        <a:p>
          <a:r>
            <a:rPr lang="en-US" dirty="0"/>
            <a:t>Perspective</a:t>
          </a:r>
        </a:p>
      </dgm:t>
    </dgm:pt>
    <dgm:pt modelId="{C72053C3-0F41-7F43-ACF0-4741E489603C}" type="parTrans" cxnId="{1A900282-4098-0E4A-877C-DB2D34616450}">
      <dgm:prSet/>
      <dgm:spPr/>
      <dgm:t>
        <a:bodyPr/>
        <a:lstStyle/>
        <a:p>
          <a:endParaRPr lang="en-US"/>
        </a:p>
      </dgm:t>
    </dgm:pt>
    <dgm:pt modelId="{470F1A13-8BDF-BC4D-882F-5A746E1BE8EB}" type="sibTrans" cxnId="{1A900282-4098-0E4A-877C-DB2D34616450}">
      <dgm:prSet/>
      <dgm:spPr/>
      <dgm:t>
        <a:bodyPr/>
        <a:lstStyle/>
        <a:p>
          <a:endParaRPr lang="en-US"/>
        </a:p>
      </dgm:t>
    </dgm:pt>
    <dgm:pt modelId="{A763D5F0-BBEE-A145-AC95-3E7312012101}">
      <dgm:prSet phldrT="[Text]"/>
      <dgm:spPr/>
      <dgm:t>
        <a:bodyPr/>
        <a:lstStyle/>
        <a:p>
          <a:pPr rtl="0"/>
          <a:r>
            <a:rPr lang="en-US" dirty="0"/>
            <a:t>6</a:t>
          </a:r>
        </a:p>
      </dgm:t>
    </dgm:pt>
    <dgm:pt modelId="{17F80599-4E59-1747-8B40-9AD1D164A24D}" type="parTrans" cxnId="{42102A5C-C36F-E74D-858A-E745F3E9D955}">
      <dgm:prSet/>
      <dgm:spPr/>
      <dgm:t>
        <a:bodyPr/>
        <a:lstStyle/>
        <a:p>
          <a:endParaRPr lang="en-US"/>
        </a:p>
      </dgm:t>
    </dgm:pt>
    <dgm:pt modelId="{984F2B1A-33A7-394B-BAFC-9731A9EFE713}" type="sibTrans" cxnId="{42102A5C-C36F-E74D-858A-E745F3E9D955}">
      <dgm:prSet/>
      <dgm:spPr/>
      <dgm:t>
        <a:bodyPr/>
        <a:lstStyle/>
        <a:p>
          <a:endParaRPr lang="en-US"/>
        </a:p>
      </dgm:t>
    </dgm:pt>
    <dgm:pt modelId="{5C8296BB-B21A-604B-BC51-F6481C7F1EE3}">
      <dgm:prSet phldrT="[Text]"/>
      <dgm:spPr/>
      <dgm:t>
        <a:bodyPr/>
        <a:lstStyle/>
        <a:p>
          <a:pPr rtl="0"/>
          <a:r>
            <a:rPr lang="fr-FR" noProof="0" dirty="0"/>
            <a:t>Manipulation des caractéristiques d’une image</a:t>
          </a:r>
          <a:endParaRPr lang="fr-FR" dirty="0"/>
        </a:p>
      </dgm:t>
    </dgm:pt>
    <dgm:pt modelId="{BB2CA650-9506-D14C-B074-58F6BAF0E897}" type="parTrans" cxnId="{3E618D74-EC6F-CD44-AD13-304B42329A50}">
      <dgm:prSet/>
      <dgm:spPr/>
      <dgm:t>
        <a:bodyPr/>
        <a:lstStyle/>
        <a:p>
          <a:endParaRPr lang="en-US"/>
        </a:p>
      </dgm:t>
    </dgm:pt>
    <dgm:pt modelId="{82980BE7-AF98-EF4C-97D3-1889B8509A40}" type="sibTrans" cxnId="{3E618D74-EC6F-CD44-AD13-304B42329A50}">
      <dgm:prSet/>
      <dgm:spPr/>
      <dgm:t>
        <a:bodyPr/>
        <a:lstStyle/>
        <a:p>
          <a:endParaRPr lang="en-US"/>
        </a:p>
      </dgm:t>
    </dgm:pt>
    <dgm:pt modelId="{D785A5C1-E384-CF40-A413-A047AC5611A2}">
      <dgm:prSet phldrT="[Text]"/>
      <dgm:spPr/>
      <dgm:t>
        <a:bodyPr/>
        <a:lstStyle/>
        <a:p>
          <a:r>
            <a:rPr lang="fr-FR" dirty="0"/>
            <a:t>7</a:t>
          </a:r>
        </a:p>
      </dgm:t>
    </dgm:pt>
    <dgm:pt modelId="{407E74DD-C2D9-5B43-AEAC-6753314AAA26}" type="parTrans" cxnId="{CB925D8D-5261-3D4A-82E9-3BE6DC9BA388}">
      <dgm:prSet/>
      <dgm:spPr/>
      <dgm:t>
        <a:bodyPr/>
        <a:lstStyle/>
        <a:p>
          <a:endParaRPr lang="en-US"/>
        </a:p>
      </dgm:t>
    </dgm:pt>
    <dgm:pt modelId="{A0F0C87E-BDB1-4841-9504-AD95FCA25DC7}" type="sibTrans" cxnId="{CB925D8D-5261-3D4A-82E9-3BE6DC9BA388}">
      <dgm:prSet/>
      <dgm:spPr/>
      <dgm:t>
        <a:bodyPr/>
        <a:lstStyle/>
        <a:p>
          <a:endParaRPr lang="en-US"/>
        </a:p>
      </dgm:t>
    </dgm:pt>
    <dgm:pt modelId="{A096439C-6654-E54E-906F-149FDFEA3EAA}">
      <dgm:prSet phldrT="[Text]"/>
      <dgm:spPr/>
      <dgm:t>
        <a:bodyPr/>
        <a:lstStyle/>
        <a:p>
          <a:pPr rtl="0"/>
          <a:r>
            <a:rPr lang="fr-FR" dirty="0"/>
            <a:t>Convolution</a:t>
          </a:r>
        </a:p>
      </dgm:t>
    </dgm:pt>
    <dgm:pt modelId="{103A5E1C-B0E2-E041-BC43-068E0F6E20F7}" type="parTrans" cxnId="{648B7F35-2DBD-494F-925B-4DC324BDC530}">
      <dgm:prSet/>
      <dgm:spPr/>
      <dgm:t>
        <a:bodyPr/>
        <a:lstStyle/>
        <a:p>
          <a:endParaRPr lang="en-US"/>
        </a:p>
      </dgm:t>
    </dgm:pt>
    <dgm:pt modelId="{507B541D-5AE5-954F-BB84-888A0032DA8E}" type="sibTrans" cxnId="{648B7F35-2DBD-494F-925B-4DC324BDC530}">
      <dgm:prSet/>
      <dgm:spPr/>
      <dgm:t>
        <a:bodyPr/>
        <a:lstStyle/>
        <a:p>
          <a:endParaRPr lang="en-US"/>
        </a:p>
      </dgm:t>
    </dgm:pt>
    <dgm:pt modelId="{913500D8-921A-C548-882B-73C8E2D0A9A5}">
      <dgm:prSet phldrT="[Text]"/>
      <dgm:spPr/>
      <dgm:t>
        <a:bodyPr/>
        <a:lstStyle/>
        <a:p>
          <a:r>
            <a:rPr lang="fr-FR" dirty="0"/>
            <a:t>8</a:t>
          </a:r>
        </a:p>
      </dgm:t>
    </dgm:pt>
    <dgm:pt modelId="{092FAC5D-E08C-4B4B-AD97-8B90F487DC9C}" type="parTrans" cxnId="{5D9B5047-C09C-D24C-83E2-AC7D555FB304}">
      <dgm:prSet/>
      <dgm:spPr/>
      <dgm:t>
        <a:bodyPr/>
        <a:lstStyle/>
        <a:p>
          <a:endParaRPr lang="en-US"/>
        </a:p>
      </dgm:t>
    </dgm:pt>
    <dgm:pt modelId="{47BA3049-6153-034D-9794-5C1EC9113DD4}" type="sibTrans" cxnId="{5D9B5047-C09C-D24C-83E2-AC7D555FB304}">
      <dgm:prSet/>
      <dgm:spPr/>
      <dgm:t>
        <a:bodyPr/>
        <a:lstStyle/>
        <a:p>
          <a:endParaRPr lang="en-US"/>
        </a:p>
      </dgm:t>
    </dgm:pt>
    <dgm:pt modelId="{C680A89D-3B34-5249-AA4B-CA4C7C2EAEAC}">
      <dgm:prSet phldrT="[Text]"/>
      <dgm:spPr/>
      <dgm:t>
        <a:bodyPr/>
        <a:lstStyle/>
        <a:p>
          <a:pPr rtl="0"/>
          <a:r>
            <a:rPr lang="fr-FR" dirty="0"/>
            <a:t>Exemple de filtre</a:t>
          </a:r>
        </a:p>
      </dgm:t>
    </dgm:pt>
    <dgm:pt modelId="{F787AAD3-6DFC-4841-BFB1-2B72D4A06736}" type="parTrans" cxnId="{A93235A4-04AB-2340-95CE-F282D13ED553}">
      <dgm:prSet/>
      <dgm:spPr/>
      <dgm:t>
        <a:bodyPr/>
        <a:lstStyle/>
        <a:p>
          <a:endParaRPr lang="en-US"/>
        </a:p>
      </dgm:t>
    </dgm:pt>
    <dgm:pt modelId="{255CF464-DB19-4B4E-B0AE-AEC940FFEC33}" type="sibTrans" cxnId="{A93235A4-04AB-2340-95CE-F282D13ED553}">
      <dgm:prSet/>
      <dgm:spPr/>
      <dgm:t>
        <a:bodyPr/>
        <a:lstStyle/>
        <a:p>
          <a:endParaRPr lang="en-US"/>
        </a:p>
      </dgm:t>
    </dgm:pt>
    <dgm:pt modelId="{0015CA97-E41B-604B-9C7C-A927EAD8CBD9}">
      <dgm:prSet/>
      <dgm:spPr/>
      <dgm:t>
        <a:bodyPr/>
        <a:lstStyle/>
        <a:p>
          <a:r>
            <a:rPr lang="fr-FR" dirty="0"/>
            <a:t>9</a:t>
          </a:r>
        </a:p>
      </dgm:t>
    </dgm:pt>
    <dgm:pt modelId="{A0C50194-7A6A-2441-A45F-F2AC650E0FEA}" type="parTrans" cxnId="{BF31531E-1B7B-714C-BE46-4CE060A3203A}">
      <dgm:prSet/>
      <dgm:spPr/>
      <dgm:t>
        <a:bodyPr/>
        <a:lstStyle/>
        <a:p>
          <a:endParaRPr lang="en-US"/>
        </a:p>
      </dgm:t>
    </dgm:pt>
    <dgm:pt modelId="{E062757E-C5ED-1048-9B2F-2D00785989F0}" type="sibTrans" cxnId="{BF31531E-1B7B-714C-BE46-4CE060A3203A}">
      <dgm:prSet/>
      <dgm:spPr/>
      <dgm:t>
        <a:bodyPr/>
        <a:lstStyle/>
        <a:p>
          <a:endParaRPr lang="en-US"/>
        </a:p>
      </dgm:t>
    </dgm:pt>
    <dgm:pt modelId="{59E73C85-AC9F-554E-825C-C3A95362F7A7}">
      <dgm:prSet/>
      <dgm:spPr/>
      <dgm:t>
        <a:bodyPr/>
        <a:lstStyle/>
        <a:p>
          <a:pPr rtl="0"/>
          <a:r>
            <a:rPr lang="fr-FR" dirty="0"/>
            <a:t>Détection de contours</a:t>
          </a:r>
        </a:p>
      </dgm:t>
    </dgm:pt>
    <dgm:pt modelId="{236A0DAB-8668-774B-9332-E54078E7E190}" type="parTrans" cxnId="{E8A2DC98-CDEF-1D45-B853-0FE7DE7D02C0}">
      <dgm:prSet/>
      <dgm:spPr/>
      <dgm:t>
        <a:bodyPr/>
        <a:lstStyle/>
        <a:p>
          <a:endParaRPr lang="en-US"/>
        </a:p>
      </dgm:t>
    </dgm:pt>
    <dgm:pt modelId="{6E842B3D-ABC6-9640-979E-4FAA711868F4}" type="sibTrans" cxnId="{E8A2DC98-CDEF-1D45-B853-0FE7DE7D02C0}">
      <dgm:prSet/>
      <dgm:spPr/>
      <dgm:t>
        <a:bodyPr/>
        <a:lstStyle/>
        <a:p>
          <a:endParaRPr lang="en-US"/>
        </a:p>
      </dgm:t>
    </dgm:pt>
    <dgm:pt modelId="{460A2527-88EE-5340-B8E9-BFDC63DC6870}">
      <dgm:prSet/>
      <dgm:spPr/>
      <dgm:t>
        <a:bodyPr/>
        <a:lstStyle/>
        <a:p>
          <a:r>
            <a:rPr lang="en-US" dirty="0"/>
            <a:t>10</a:t>
          </a:r>
        </a:p>
      </dgm:t>
    </dgm:pt>
    <dgm:pt modelId="{00FEEC69-87A1-A149-BDDC-AA48A9C89850}" type="parTrans" cxnId="{B476042E-EFC1-6B4E-9102-297E9942BAE1}">
      <dgm:prSet/>
      <dgm:spPr/>
      <dgm:t>
        <a:bodyPr/>
        <a:lstStyle/>
        <a:p>
          <a:endParaRPr lang="en-US"/>
        </a:p>
      </dgm:t>
    </dgm:pt>
    <dgm:pt modelId="{C309B211-B908-2444-BE08-23775C536FBE}" type="sibTrans" cxnId="{B476042E-EFC1-6B4E-9102-297E9942BAE1}">
      <dgm:prSet/>
      <dgm:spPr/>
      <dgm:t>
        <a:bodyPr/>
        <a:lstStyle/>
        <a:p>
          <a:endParaRPr lang="en-US"/>
        </a:p>
      </dgm:t>
    </dgm:pt>
    <dgm:pt modelId="{54499D3E-2B5F-DC45-BE04-8F49EF813984}">
      <dgm:prSet/>
      <dgm:spPr/>
      <dgm:t>
        <a:bodyPr/>
        <a:lstStyle/>
        <a:p>
          <a:r>
            <a:rPr lang="en-US" dirty="0"/>
            <a:t>Face detection</a:t>
          </a:r>
        </a:p>
      </dgm:t>
    </dgm:pt>
    <dgm:pt modelId="{4CF7A740-3949-074E-820A-F0AB507FF820}" type="parTrans" cxnId="{F36C820A-C068-8C43-A63C-630962CA6D9A}">
      <dgm:prSet/>
      <dgm:spPr/>
      <dgm:t>
        <a:bodyPr/>
        <a:lstStyle/>
        <a:p>
          <a:endParaRPr lang="en-US"/>
        </a:p>
      </dgm:t>
    </dgm:pt>
    <dgm:pt modelId="{EEE4D44C-7CA2-244D-B9A3-A5475133FCC8}" type="sibTrans" cxnId="{F36C820A-C068-8C43-A63C-630962CA6D9A}">
      <dgm:prSet/>
      <dgm:spPr/>
      <dgm:t>
        <a:bodyPr/>
        <a:lstStyle/>
        <a:p>
          <a:endParaRPr lang="en-US"/>
        </a:p>
      </dgm:t>
    </dgm:pt>
    <dgm:pt modelId="{612EBEA8-A9F5-3446-BF36-10BC0FFAE7DD}" type="pres">
      <dgm:prSet presAssocID="{7FF4C3B1-DB7A-3445-B668-BAE2394730E1}" presName="linearFlow" presStyleCnt="0">
        <dgm:presLayoutVars>
          <dgm:dir/>
          <dgm:animLvl val="lvl"/>
          <dgm:resizeHandles val="exact"/>
        </dgm:presLayoutVars>
      </dgm:prSet>
      <dgm:spPr/>
    </dgm:pt>
    <dgm:pt modelId="{D3ACBEA1-3AC3-0B4D-9406-2E0C673ABDC0}" type="pres">
      <dgm:prSet presAssocID="{3C9871F0-A57F-EE4C-8AF6-EDD5343E892B}" presName="composite" presStyleCnt="0"/>
      <dgm:spPr/>
    </dgm:pt>
    <dgm:pt modelId="{B5E83173-3BA7-F444-822E-AC1D04E035F1}" type="pres">
      <dgm:prSet presAssocID="{3C9871F0-A57F-EE4C-8AF6-EDD5343E892B}" presName="parentText" presStyleLbl="alignNode1" presStyleIdx="0" presStyleCnt="10">
        <dgm:presLayoutVars>
          <dgm:chMax val="1"/>
          <dgm:bulletEnabled val="1"/>
        </dgm:presLayoutVars>
      </dgm:prSet>
      <dgm:spPr/>
    </dgm:pt>
    <dgm:pt modelId="{9630E52D-45EE-D94C-93B6-6BB693BA7F8E}" type="pres">
      <dgm:prSet presAssocID="{3C9871F0-A57F-EE4C-8AF6-EDD5343E892B}" presName="descendantText" presStyleLbl="alignAcc1" presStyleIdx="0" presStyleCnt="10">
        <dgm:presLayoutVars>
          <dgm:bulletEnabled val="1"/>
        </dgm:presLayoutVars>
      </dgm:prSet>
      <dgm:spPr/>
    </dgm:pt>
    <dgm:pt modelId="{0355928D-F789-B44B-8CE3-08AA23936831}" type="pres">
      <dgm:prSet presAssocID="{37A9D8EC-2DEB-8C46-AC35-9E67536EA8FE}" presName="sp" presStyleCnt="0"/>
      <dgm:spPr/>
    </dgm:pt>
    <dgm:pt modelId="{D30F54EA-D287-7642-A0DE-C61F930F106C}" type="pres">
      <dgm:prSet presAssocID="{C87AAA3D-70C1-6448-BFD6-E799AD115AB9}" presName="composite" presStyleCnt="0"/>
      <dgm:spPr/>
    </dgm:pt>
    <dgm:pt modelId="{B357B8CA-A3FC-3442-94B6-F36D838B49A1}" type="pres">
      <dgm:prSet presAssocID="{C87AAA3D-70C1-6448-BFD6-E799AD115AB9}" presName="parentText" presStyleLbl="alignNode1" presStyleIdx="1" presStyleCnt="10">
        <dgm:presLayoutVars>
          <dgm:chMax val="1"/>
          <dgm:bulletEnabled val="1"/>
        </dgm:presLayoutVars>
      </dgm:prSet>
      <dgm:spPr/>
    </dgm:pt>
    <dgm:pt modelId="{E1B7CFBF-F71A-284D-90E9-D9DB3D3952B2}" type="pres">
      <dgm:prSet presAssocID="{C87AAA3D-70C1-6448-BFD6-E799AD115AB9}" presName="descendantText" presStyleLbl="alignAcc1" presStyleIdx="1" presStyleCnt="10">
        <dgm:presLayoutVars>
          <dgm:bulletEnabled val="1"/>
        </dgm:presLayoutVars>
      </dgm:prSet>
      <dgm:spPr/>
    </dgm:pt>
    <dgm:pt modelId="{F72FCF59-D760-3A44-8A91-F4A8910FB907}" type="pres">
      <dgm:prSet presAssocID="{B68B94B3-FADA-4946-A7FC-0BB83E5A56F6}" presName="sp" presStyleCnt="0"/>
      <dgm:spPr/>
    </dgm:pt>
    <dgm:pt modelId="{67747803-321E-E644-8E2C-3DD049C978F8}" type="pres">
      <dgm:prSet presAssocID="{97683A53-CB3E-8640-A945-D454EBD1BD78}" presName="composite" presStyleCnt="0"/>
      <dgm:spPr/>
    </dgm:pt>
    <dgm:pt modelId="{9240E98B-5A8E-F140-92FA-5865B1C531D8}" type="pres">
      <dgm:prSet presAssocID="{97683A53-CB3E-8640-A945-D454EBD1BD78}" presName="parentText" presStyleLbl="alignNode1" presStyleIdx="2" presStyleCnt="10">
        <dgm:presLayoutVars>
          <dgm:chMax val="1"/>
          <dgm:bulletEnabled val="1"/>
        </dgm:presLayoutVars>
      </dgm:prSet>
      <dgm:spPr/>
    </dgm:pt>
    <dgm:pt modelId="{BE124A01-9177-BD44-8574-8086AC914778}" type="pres">
      <dgm:prSet presAssocID="{97683A53-CB3E-8640-A945-D454EBD1BD78}" presName="descendantText" presStyleLbl="alignAcc1" presStyleIdx="2" presStyleCnt="10">
        <dgm:presLayoutVars>
          <dgm:bulletEnabled val="1"/>
        </dgm:presLayoutVars>
      </dgm:prSet>
      <dgm:spPr/>
    </dgm:pt>
    <dgm:pt modelId="{40D0D866-E6CB-D44C-A16A-E5A1A8C71DC3}" type="pres">
      <dgm:prSet presAssocID="{E69430B4-7D27-4B42-A4B6-46029951BBF5}" presName="sp" presStyleCnt="0"/>
      <dgm:spPr/>
    </dgm:pt>
    <dgm:pt modelId="{CCB6F7FB-EE03-4D44-8DE5-6CE512F62BCC}" type="pres">
      <dgm:prSet presAssocID="{ECD6E6A0-8CCA-3A4B-9DA8-2DBB91A69B7D}" presName="composite" presStyleCnt="0"/>
      <dgm:spPr/>
    </dgm:pt>
    <dgm:pt modelId="{15DAE497-84A1-AE48-9314-9434BC987A89}" type="pres">
      <dgm:prSet presAssocID="{ECD6E6A0-8CCA-3A4B-9DA8-2DBB91A69B7D}" presName="parentText" presStyleLbl="alignNode1" presStyleIdx="3" presStyleCnt="10">
        <dgm:presLayoutVars>
          <dgm:chMax val="1"/>
          <dgm:bulletEnabled val="1"/>
        </dgm:presLayoutVars>
      </dgm:prSet>
      <dgm:spPr/>
    </dgm:pt>
    <dgm:pt modelId="{46C1417E-EC79-704A-8037-C3E61EC49353}" type="pres">
      <dgm:prSet presAssocID="{ECD6E6A0-8CCA-3A4B-9DA8-2DBB91A69B7D}" presName="descendantText" presStyleLbl="alignAcc1" presStyleIdx="3" presStyleCnt="10">
        <dgm:presLayoutVars>
          <dgm:bulletEnabled val="1"/>
        </dgm:presLayoutVars>
      </dgm:prSet>
      <dgm:spPr/>
    </dgm:pt>
    <dgm:pt modelId="{7C0FF437-05EA-6047-A3CE-77752FF98CF2}" type="pres">
      <dgm:prSet presAssocID="{56AA454D-CF81-0044-B24E-199AF2B7D101}" presName="sp" presStyleCnt="0"/>
      <dgm:spPr/>
    </dgm:pt>
    <dgm:pt modelId="{F61574E3-552F-DD45-833D-AF051AF8263B}" type="pres">
      <dgm:prSet presAssocID="{47DB53E3-232C-2044-AD12-229B74A2661F}" presName="composite" presStyleCnt="0"/>
      <dgm:spPr/>
    </dgm:pt>
    <dgm:pt modelId="{6EA3B489-1630-0D43-8F97-042DFC37DABC}" type="pres">
      <dgm:prSet presAssocID="{47DB53E3-232C-2044-AD12-229B74A2661F}" presName="parentText" presStyleLbl="alignNode1" presStyleIdx="4" presStyleCnt="10">
        <dgm:presLayoutVars>
          <dgm:chMax val="1"/>
          <dgm:bulletEnabled val="1"/>
        </dgm:presLayoutVars>
      </dgm:prSet>
      <dgm:spPr/>
    </dgm:pt>
    <dgm:pt modelId="{503BBB3A-922C-C843-9442-A9F83D840E17}" type="pres">
      <dgm:prSet presAssocID="{47DB53E3-232C-2044-AD12-229B74A2661F}" presName="descendantText" presStyleLbl="alignAcc1" presStyleIdx="4" presStyleCnt="10">
        <dgm:presLayoutVars>
          <dgm:bulletEnabled val="1"/>
        </dgm:presLayoutVars>
      </dgm:prSet>
      <dgm:spPr/>
    </dgm:pt>
    <dgm:pt modelId="{DD692F9D-024D-BA4E-B3B1-47A6E776148B}" type="pres">
      <dgm:prSet presAssocID="{7F92A9F4-30FF-1846-9BE7-E71A2F6EBA7D}" presName="sp" presStyleCnt="0"/>
      <dgm:spPr/>
    </dgm:pt>
    <dgm:pt modelId="{9113E1AE-BF88-6C40-A281-1BB7347A267C}" type="pres">
      <dgm:prSet presAssocID="{A763D5F0-BBEE-A145-AC95-3E7312012101}" presName="composite" presStyleCnt="0"/>
      <dgm:spPr/>
    </dgm:pt>
    <dgm:pt modelId="{07F55500-1AD0-F446-BA85-8795318DAA1C}" type="pres">
      <dgm:prSet presAssocID="{A763D5F0-BBEE-A145-AC95-3E7312012101}" presName="parentText" presStyleLbl="alignNode1" presStyleIdx="5" presStyleCnt="10">
        <dgm:presLayoutVars>
          <dgm:chMax val="1"/>
          <dgm:bulletEnabled val="1"/>
        </dgm:presLayoutVars>
      </dgm:prSet>
      <dgm:spPr/>
    </dgm:pt>
    <dgm:pt modelId="{B6B0098A-61A7-C94D-BDA6-42825E7BF868}" type="pres">
      <dgm:prSet presAssocID="{A763D5F0-BBEE-A145-AC95-3E7312012101}" presName="descendantText" presStyleLbl="alignAcc1" presStyleIdx="5" presStyleCnt="10">
        <dgm:presLayoutVars>
          <dgm:bulletEnabled val="1"/>
        </dgm:presLayoutVars>
      </dgm:prSet>
      <dgm:spPr/>
    </dgm:pt>
    <dgm:pt modelId="{0B635A8A-7CCB-5D4A-A11D-68252E1C2517}" type="pres">
      <dgm:prSet presAssocID="{984F2B1A-33A7-394B-BAFC-9731A9EFE713}" presName="sp" presStyleCnt="0"/>
      <dgm:spPr/>
    </dgm:pt>
    <dgm:pt modelId="{B34DAE9B-67AC-3D45-B06D-A8D009739196}" type="pres">
      <dgm:prSet presAssocID="{D785A5C1-E384-CF40-A413-A047AC5611A2}" presName="composite" presStyleCnt="0"/>
      <dgm:spPr/>
    </dgm:pt>
    <dgm:pt modelId="{067EF045-E6A0-5145-872F-64D306A860B4}" type="pres">
      <dgm:prSet presAssocID="{D785A5C1-E384-CF40-A413-A047AC5611A2}" presName="parentText" presStyleLbl="alignNode1" presStyleIdx="6" presStyleCnt="10">
        <dgm:presLayoutVars>
          <dgm:chMax val="1"/>
          <dgm:bulletEnabled val="1"/>
        </dgm:presLayoutVars>
      </dgm:prSet>
      <dgm:spPr/>
    </dgm:pt>
    <dgm:pt modelId="{FD13D6BB-208F-BB43-BF59-431FAC4CB053}" type="pres">
      <dgm:prSet presAssocID="{D785A5C1-E384-CF40-A413-A047AC5611A2}" presName="descendantText" presStyleLbl="alignAcc1" presStyleIdx="6" presStyleCnt="10">
        <dgm:presLayoutVars>
          <dgm:bulletEnabled val="1"/>
        </dgm:presLayoutVars>
      </dgm:prSet>
      <dgm:spPr/>
    </dgm:pt>
    <dgm:pt modelId="{5976EA4A-9E11-4440-BA54-AFAC2661CDD1}" type="pres">
      <dgm:prSet presAssocID="{A0F0C87E-BDB1-4841-9504-AD95FCA25DC7}" presName="sp" presStyleCnt="0"/>
      <dgm:spPr/>
    </dgm:pt>
    <dgm:pt modelId="{D56B6C9D-1274-3A48-BB2F-3337F8840235}" type="pres">
      <dgm:prSet presAssocID="{913500D8-921A-C548-882B-73C8E2D0A9A5}" presName="composite" presStyleCnt="0"/>
      <dgm:spPr/>
    </dgm:pt>
    <dgm:pt modelId="{95CFF7F6-BE1C-A14C-9910-010EBF401B0C}" type="pres">
      <dgm:prSet presAssocID="{913500D8-921A-C548-882B-73C8E2D0A9A5}" presName="parentText" presStyleLbl="alignNode1" presStyleIdx="7" presStyleCnt="10">
        <dgm:presLayoutVars>
          <dgm:chMax val="1"/>
          <dgm:bulletEnabled val="1"/>
        </dgm:presLayoutVars>
      </dgm:prSet>
      <dgm:spPr/>
    </dgm:pt>
    <dgm:pt modelId="{120896B1-32B3-5148-B1E6-DFB91A19D767}" type="pres">
      <dgm:prSet presAssocID="{913500D8-921A-C548-882B-73C8E2D0A9A5}" presName="descendantText" presStyleLbl="alignAcc1" presStyleIdx="7" presStyleCnt="10">
        <dgm:presLayoutVars>
          <dgm:bulletEnabled val="1"/>
        </dgm:presLayoutVars>
      </dgm:prSet>
      <dgm:spPr/>
    </dgm:pt>
    <dgm:pt modelId="{9D21C70F-03C9-C14B-8A9A-C4A1475DC54F}" type="pres">
      <dgm:prSet presAssocID="{47BA3049-6153-034D-9794-5C1EC9113DD4}" presName="sp" presStyleCnt="0"/>
      <dgm:spPr/>
    </dgm:pt>
    <dgm:pt modelId="{70C564A9-2A2D-A24F-977E-AE89789F73F0}" type="pres">
      <dgm:prSet presAssocID="{0015CA97-E41B-604B-9C7C-A927EAD8CBD9}" presName="composite" presStyleCnt="0"/>
      <dgm:spPr/>
    </dgm:pt>
    <dgm:pt modelId="{5D4B20CB-488C-F946-B7CA-6692FCFA89C1}" type="pres">
      <dgm:prSet presAssocID="{0015CA97-E41B-604B-9C7C-A927EAD8CBD9}" presName="parentText" presStyleLbl="alignNode1" presStyleIdx="8" presStyleCnt="10">
        <dgm:presLayoutVars>
          <dgm:chMax val="1"/>
          <dgm:bulletEnabled val="1"/>
        </dgm:presLayoutVars>
      </dgm:prSet>
      <dgm:spPr/>
    </dgm:pt>
    <dgm:pt modelId="{7D786DB4-6D39-7549-A114-F321F9B2AE87}" type="pres">
      <dgm:prSet presAssocID="{0015CA97-E41B-604B-9C7C-A927EAD8CBD9}" presName="descendantText" presStyleLbl="alignAcc1" presStyleIdx="8" presStyleCnt="10">
        <dgm:presLayoutVars>
          <dgm:bulletEnabled val="1"/>
        </dgm:presLayoutVars>
      </dgm:prSet>
      <dgm:spPr/>
    </dgm:pt>
    <dgm:pt modelId="{6C065124-E11F-D64B-B220-B3F5FC7FA008}" type="pres">
      <dgm:prSet presAssocID="{E062757E-C5ED-1048-9B2F-2D00785989F0}" presName="sp" presStyleCnt="0"/>
      <dgm:spPr/>
    </dgm:pt>
    <dgm:pt modelId="{168E9656-7AEC-7547-9068-9A8564783F7F}" type="pres">
      <dgm:prSet presAssocID="{460A2527-88EE-5340-B8E9-BFDC63DC6870}" presName="composite" presStyleCnt="0"/>
      <dgm:spPr/>
    </dgm:pt>
    <dgm:pt modelId="{CD006F2E-8E71-4E47-BF2F-2D2B795E3847}" type="pres">
      <dgm:prSet presAssocID="{460A2527-88EE-5340-B8E9-BFDC63DC6870}" presName="parentText" presStyleLbl="alignNode1" presStyleIdx="9" presStyleCnt="10">
        <dgm:presLayoutVars>
          <dgm:chMax val="1"/>
          <dgm:bulletEnabled val="1"/>
        </dgm:presLayoutVars>
      </dgm:prSet>
      <dgm:spPr/>
    </dgm:pt>
    <dgm:pt modelId="{D249BBBE-A72B-DA49-B3B9-D8194A3183B6}" type="pres">
      <dgm:prSet presAssocID="{460A2527-88EE-5340-B8E9-BFDC63DC6870}" presName="descendantText" presStyleLbl="alignAcc1" presStyleIdx="9" presStyleCnt="10">
        <dgm:presLayoutVars>
          <dgm:bulletEnabled val="1"/>
        </dgm:presLayoutVars>
      </dgm:prSet>
      <dgm:spPr/>
    </dgm:pt>
  </dgm:ptLst>
  <dgm:cxnLst>
    <dgm:cxn modelId="{2562C503-C0EE-1148-81B0-CB71F4743675}" type="presOf" srcId="{5C4FB02E-B5EE-4243-8924-C649277EC2B3}" destId="{46C1417E-EC79-704A-8037-C3E61EC49353}" srcOrd="0" destOrd="0" presId="urn:microsoft.com/office/officeart/2005/8/layout/chevron2"/>
    <dgm:cxn modelId="{F36C820A-C068-8C43-A63C-630962CA6D9A}" srcId="{460A2527-88EE-5340-B8E9-BFDC63DC6870}" destId="{54499D3E-2B5F-DC45-BE04-8F49EF813984}" srcOrd="0" destOrd="0" parTransId="{4CF7A740-3949-074E-820A-F0AB507FF820}" sibTransId="{EEE4D44C-7CA2-244D-B9A3-A5475133FCC8}"/>
    <dgm:cxn modelId="{44A0E90B-C710-EF44-ABA0-E8772E6ABE8B}" srcId="{C87AAA3D-70C1-6448-BFD6-E799AD115AB9}" destId="{C40B6AB0-BD1D-514F-9EFC-1D2C2B3C773D}" srcOrd="0" destOrd="0" parTransId="{BABDD381-E04E-F645-96DE-3818103CB92A}" sibTransId="{38955D93-7914-7A46-B484-D25A40AB325E}"/>
    <dgm:cxn modelId="{35B8AB0C-0336-0648-8E3D-2210C26EA048}" srcId="{7FF4C3B1-DB7A-3445-B668-BAE2394730E1}" destId="{ECD6E6A0-8CCA-3A4B-9DA8-2DBB91A69B7D}" srcOrd="3" destOrd="0" parTransId="{3AC898B2-A25F-4345-9FF8-A05621D07B6F}" sibTransId="{56AA454D-CF81-0044-B24E-199AF2B7D101}"/>
    <dgm:cxn modelId="{68DD7710-914E-E84E-A02E-8BE1C20412B6}" type="presOf" srcId="{A096439C-6654-E54E-906F-149FDFEA3EAA}" destId="{FD13D6BB-208F-BB43-BF59-431FAC4CB053}" srcOrd="0" destOrd="0" presId="urn:microsoft.com/office/officeart/2005/8/layout/chevron2"/>
    <dgm:cxn modelId="{45B22B11-B352-AC4C-AAFF-38BADDEE636D}" type="presOf" srcId="{A763D5F0-BBEE-A145-AC95-3E7312012101}" destId="{07F55500-1AD0-F446-BA85-8795318DAA1C}" srcOrd="0" destOrd="0" presId="urn:microsoft.com/office/officeart/2005/8/layout/chevron2"/>
    <dgm:cxn modelId="{BF31531E-1B7B-714C-BE46-4CE060A3203A}" srcId="{7FF4C3B1-DB7A-3445-B668-BAE2394730E1}" destId="{0015CA97-E41B-604B-9C7C-A927EAD8CBD9}" srcOrd="8" destOrd="0" parTransId="{A0C50194-7A6A-2441-A45F-F2AC650E0FEA}" sibTransId="{E062757E-C5ED-1048-9B2F-2D00785989F0}"/>
    <dgm:cxn modelId="{B1928A1E-9B44-ED40-9C98-2F2B21AE30DE}" srcId="{ECD6E6A0-8CCA-3A4B-9DA8-2DBB91A69B7D}" destId="{5C4FB02E-B5EE-4243-8924-C649277EC2B3}" srcOrd="0" destOrd="0" parTransId="{0B9E9986-DCCD-CB45-A930-125439B8B36F}" sibTransId="{D7CBC22E-57B2-A244-B81B-07FF4D96E20D}"/>
    <dgm:cxn modelId="{B476042E-EFC1-6B4E-9102-297E9942BAE1}" srcId="{7FF4C3B1-DB7A-3445-B668-BAE2394730E1}" destId="{460A2527-88EE-5340-B8E9-BFDC63DC6870}" srcOrd="9" destOrd="0" parTransId="{00FEEC69-87A1-A149-BDDC-AA48A9C89850}" sibTransId="{C309B211-B908-2444-BE08-23775C536FBE}"/>
    <dgm:cxn modelId="{648B7F35-2DBD-494F-925B-4DC324BDC530}" srcId="{D785A5C1-E384-CF40-A413-A047AC5611A2}" destId="{A096439C-6654-E54E-906F-149FDFEA3EAA}" srcOrd="0" destOrd="0" parTransId="{103A5E1C-B0E2-E041-BC43-068E0F6E20F7}" sibTransId="{507B541D-5AE5-954F-BB84-888A0032DA8E}"/>
    <dgm:cxn modelId="{3726B638-54CD-D945-B994-DE0CEAC492C5}" type="presOf" srcId="{460A2527-88EE-5340-B8E9-BFDC63DC6870}" destId="{CD006F2E-8E71-4E47-BF2F-2D2B795E3847}" srcOrd="0" destOrd="0" presId="urn:microsoft.com/office/officeart/2005/8/layout/chevron2"/>
    <dgm:cxn modelId="{5D9B5047-C09C-D24C-83E2-AC7D555FB304}" srcId="{7FF4C3B1-DB7A-3445-B668-BAE2394730E1}" destId="{913500D8-921A-C548-882B-73C8E2D0A9A5}" srcOrd="7" destOrd="0" parTransId="{092FAC5D-E08C-4B4B-AD97-8B90F487DC9C}" sibTransId="{47BA3049-6153-034D-9794-5C1EC9113DD4}"/>
    <dgm:cxn modelId="{DC40044D-6FFB-1A4F-9017-6C3D81D26618}" type="presOf" srcId="{C40B6AB0-BD1D-514F-9EFC-1D2C2B3C773D}" destId="{E1B7CFBF-F71A-284D-90E9-D9DB3D3952B2}" srcOrd="0" destOrd="0" presId="urn:microsoft.com/office/officeart/2005/8/layout/chevron2"/>
    <dgm:cxn modelId="{01425155-D53D-3344-832D-9C0EE8A0C302}" type="presOf" srcId="{C87AAA3D-70C1-6448-BFD6-E799AD115AB9}" destId="{B357B8CA-A3FC-3442-94B6-F36D838B49A1}" srcOrd="0" destOrd="0" presId="urn:microsoft.com/office/officeart/2005/8/layout/chevron2"/>
    <dgm:cxn modelId="{0D43AA56-B5C1-8B41-80C6-6EE6EC98EBD8}" type="presOf" srcId="{54499D3E-2B5F-DC45-BE04-8F49EF813984}" destId="{D249BBBE-A72B-DA49-B3B9-D8194A3183B6}" srcOrd="0" destOrd="0" presId="urn:microsoft.com/office/officeart/2005/8/layout/chevron2"/>
    <dgm:cxn modelId="{06DC145C-9B11-7342-8FAC-66992DDF696D}" srcId="{7FF4C3B1-DB7A-3445-B668-BAE2394730E1}" destId="{97683A53-CB3E-8640-A945-D454EBD1BD78}" srcOrd="2" destOrd="0" parTransId="{3B539A8C-BD2F-9346-A126-A983044F7FBD}" sibTransId="{E69430B4-7D27-4B42-A4B6-46029951BBF5}"/>
    <dgm:cxn modelId="{42102A5C-C36F-E74D-858A-E745F3E9D955}" srcId="{7FF4C3B1-DB7A-3445-B668-BAE2394730E1}" destId="{A763D5F0-BBEE-A145-AC95-3E7312012101}" srcOrd="5" destOrd="0" parTransId="{17F80599-4E59-1747-8B40-9AD1D164A24D}" sibTransId="{984F2B1A-33A7-394B-BAFC-9731A9EFE713}"/>
    <dgm:cxn modelId="{5285965E-EB50-A048-B5E9-AECD4C58DFD0}" type="presOf" srcId="{59E73C85-AC9F-554E-825C-C3A95362F7A7}" destId="{7D786DB4-6D39-7549-A114-F321F9B2AE87}" srcOrd="0" destOrd="0" presId="urn:microsoft.com/office/officeart/2005/8/layout/chevron2"/>
    <dgm:cxn modelId="{B169DD67-9FA0-BD48-8725-D5593B87F3E5}" type="presOf" srcId="{913500D8-921A-C548-882B-73C8E2D0A9A5}" destId="{95CFF7F6-BE1C-A14C-9910-010EBF401B0C}" srcOrd="0" destOrd="0" presId="urn:microsoft.com/office/officeart/2005/8/layout/chevron2"/>
    <dgm:cxn modelId="{3E618D74-EC6F-CD44-AD13-304B42329A50}" srcId="{A763D5F0-BBEE-A145-AC95-3E7312012101}" destId="{5C8296BB-B21A-604B-BC51-F6481C7F1EE3}" srcOrd="0" destOrd="0" parTransId="{BB2CA650-9506-D14C-B074-58F6BAF0E897}" sibTransId="{82980BE7-AF98-EF4C-97D3-1889B8509A40}"/>
    <dgm:cxn modelId="{B907F47B-BE7B-A44A-A9DD-09C6C425670D}" type="presOf" srcId="{7FF4C3B1-DB7A-3445-B668-BAE2394730E1}" destId="{612EBEA8-A9F5-3446-BF36-10BC0FFAE7DD}" srcOrd="0" destOrd="0" presId="urn:microsoft.com/office/officeart/2005/8/layout/chevron2"/>
    <dgm:cxn modelId="{1A900282-4098-0E4A-877C-DB2D34616450}" srcId="{47DB53E3-232C-2044-AD12-229B74A2661F}" destId="{27C81D66-9910-5D4F-AFE0-9A709A9BED34}" srcOrd="0" destOrd="0" parTransId="{C72053C3-0F41-7F43-ACF0-4741E489603C}" sibTransId="{470F1A13-8BDF-BC4D-882F-5A746E1BE8EB}"/>
    <dgm:cxn modelId="{276D4C82-FF2D-7F44-91CD-DA64DD323A79}" srcId="{7FF4C3B1-DB7A-3445-B668-BAE2394730E1}" destId="{C87AAA3D-70C1-6448-BFD6-E799AD115AB9}" srcOrd="1" destOrd="0" parTransId="{DBCB2624-F978-E34B-9A94-5A91E755E519}" sibTransId="{B68B94B3-FADA-4946-A7FC-0BB83E5A56F6}"/>
    <dgm:cxn modelId="{5811DE86-1E73-1F43-8721-E9F95DF1A6C7}" srcId="{7FF4C3B1-DB7A-3445-B668-BAE2394730E1}" destId="{47DB53E3-232C-2044-AD12-229B74A2661F}" srcOrd="4" destOrd="0" parTransId="{31E1C940-7617-F74E-9409-1CB33F5BD472}" sibTransId="{7F92A9F4-30FF-1846-9BE7-E71A2F6EBA7D}"/>
    <dgm:cxn modelId="{37F05689-EFA0-9440-B4E6-BE93649D2C29}" type="presOf" srcId="{27C81D66-9910-5D4F-AFE0-9A709A9BED34}" destId="{503BBB3A-922C-C843-9442-A9F83D840E17}" srcOrd="0" destOrd="0" presId="urn:microsoft.com/office/officeart/2005/8/layout/chevron2"/>
    <dgm:cxn modelId="{C8F3758C-D95A-454B-9A6E-8EE567691A14}" srcId="{3C9871F0-A57F-EE4C-8AF6-EDD5343E892B}" destId="{3373EFEE-2FE6-6647-BFE5-A9A5555DF940}" srcOrd="0" destOrd="0" parTransId="{08E24A4D-7D2C-2945-B7A3-320EAB3A017D}" sibTransId="{A6F1F52D-D097-B643-89FA-01BDC5B0BEB0}"/>
    <dgm:cxn modelId="{CB925D8D-5261-3D4A-82E9-3BE6DC9BA388}" srcId="{7FF4C3B1-DB7A-3445-B668-BAE2394730E1}" destId="{D785A5C1-E384-CF40-A413-A047AC5611A2}" srcOrd="6" destOrd="0" parTransId="{407E74DD-C2D9-5B43-AEAC-6753314AAA26}" sibTransId="{A0F0C87E-BDB1-4841-9504-AD95FCA25DC7}"/>
    <dgm:cxn modelId="{CC105193-4604-1648-A0D5-FC5C14EB8835}" type="presOf" srcId="{5C8296BB-B21A-604B-BC51-F6481C7F1EE3}" destId="{B6B0098A-61A7-C94D-BDA6-42825E7BF868}" srcOrd="0" destOrd="0" presId="urn:microsoft.com/office/officeart/2005/8/layout/chevron2"/>
    <dgm:cxn modelId="{E8A2DC98-CDEF-1D45-B853-0FE7DE7D02C0}" srcId="{0015CA97-E41B-604B-9C7C-A927EAD8CBD9}" destId="{59E73C85-AC9F-554E-825C-C3A95362F7A7}" srcOrd="0" destOrd="0" parTransId="{236A0DAB-8668-774B-9332-E54078E7E190}" sibTransId="{6E842B3D-ABC6-9640-979E-4FAA711868F4}"/>
    <dgm:cxn modelId="{D3B51C9A-7701-BB44-9074-9D87E267E960}" srcId="{97683A53-CB3E-8640-A945-D454EBD1BD78}" destId="{7CB91CC7-D265-2146-8097-57604D239201}" srcOrd="0" destOrd="0" parTransId="{BDA4ADAD-4FB2-6344-A399-C409E6917F56}" sibTransId="{ACDEAD32-8616-D64B-A522-E8E1176D5638}"/>
    <dgm:cxn modelId="{693CA99B-500A-5740-90F6-0A2E43A95008}" type="presOf" srcId="{97683A53-CB3E-8640-A945-D454EBD1BD78}" destId="{9240E98B-5A8E-F140-92FA-5865B1C531D8}" srcOrd="0" destOrd="0" presId="urn:microsoft.com/office/officeart/2005/8/layout/chevron2"/>
    <dgm:cxn modelId="{3375A19D-C04F-0646-9B79-76CFEEA69C84}" type="presOf" srcId="{3373EFEE-2FE6-6647-BFE5-A9A5555DF940}" destId="{9630E52D-45EE-D94C-93B6-6BB693BA7F8E}" srcOrd="0" destOrd="0" presId="urn:microsoft.com/office/officeart/2005/8/layout/chevron2"/>
    <dgm:cxn modelId="{A93235A4-04AB-2340-95CE-F282D13ED553}" srcId="{913500D8-921A-C548-882B-73C8E2D0A9A5}" destId="{C680A89D-3B34-5249-AA4B-CA4C7C2EAEAC}" srcOrd="0" destOrd="0" parTransId="{F787AAD3-6DFC-4841-BFB1-2B72D4A06736}" sibTransId="{255CF464-DB19-4B4E-B0AE-AEC940FFEC33}"/>
    <dgm:cxn modelId="{AB403AAB-3E48-9A42-8AF6-7410CB7E9A81}" type="presOf" srcId="{7CB91CC7-D265-2146-8097-57604D239201}" destId="{BE124A01-9177-BD44-8574-8086AC914778}" srcOrd="0" destOrd="0" presId="urn:microsoft.com/office/officeart/2005/8/layout/chevron2"/>
    <dgm:cxn modelId="{B316B6B4-3106-3F43-9DCC-6D882B00B461}" type="presOf" srcId="{3C9871F0-A57F-EE4C-8AF6-EDD5343E892B}" destId="{B5E83173-3BA7-F444-822E-AC1D04E035F1}" srcOrd="0" destOrd="0" presId="urn:microsoft.com/office/officeart/2005/8/layout/chevron2"/>
    <dgm:cxn modelId="{5E7D90CD-E57D-C14F-ADBA-BBE55A2E4E73}" srcId="{7FF4C3B1-DB7A-3445-B668-BAE2394730E1}" destId="{3C9871F0-A57F-EE4C-8AF6-EDD5343E892B}" srcOrd="0" destOrd="0" parTransId="{A870380D-3F3F-8441-A8F7-85E29B5C1DED}" sibTransId="{37A9D8EC-2DEB-8C46-AC35-9E67536EA8FE}"/>
    <dgm:cxn modelId="{250C34D2-83CB-5C42-969B-6179E06DFAC6}" type="presOf" srcId="{0015CA97-E41B-604B-9C7C-A927EAD8CBD9}" destId="{5D4B20CB-488C-F946-B7CA-6692FCFA89C1}" srcOrd="0" destOrd="0" presId="urn:microsoft.com/office/officeart/2005/8/layout/chevron2"/>
    <dgm:cxn modelId="{B84658DD-F73D-394E-9E62-DD1029B8DCB6}" type="presOf" srcId="{47DB53E3-232C-2044-AD12-229B74A2661F}" destId="{6EA3B489-1630-0D43-8F97-042DFC37DABC}" srcOrd="0" destOrd="0" presId="urn:microsoft.com/office/officeart/2005/8/layout/chevron2"/>
    <dgm:cxn modelId="{93C07CE8-7F0F-334A-A113-B7341278107F}" type="presOf" srcId="{D785A5C1-E384-CF40-A413-A047AC5611A2}" destId="{067EF045-E6A0-5145-872F-64D306A860B4}" srcOrd="0" destOrd="0" presId="urn:microsoft.com/office/officeart/2005/8/layout/chevron2"/>
    <dgm:cxn modelId="{41F3ACF5-2348-E449-B576-E743D0D4C5EC}" type="presOf" srcId="{C680A89D-3B34-5249-AA4B-CA4C7C2EAEAC}" destId="{120896B1-32B3-5148-B1E6-DFB91A19D767}" srcOrd="0" destOrd="0" presId="urn:microsoft.com/office/officeart/2005/8/layout/chevron2"/>
    <dgm:cxn modelId="{6D0AE7FA-84E0-5149-9B93-0A622EC7D9D0}" type="presOf" srcId="{ECD6E6A0-8CCA-3A4B-9DA8-2DBB91A69B7D}" destId="{15DAE497-84A1-AE48-9314-9434BC987A89}" srcOrd="0" destOrd="0" presId="urn:microsoft.com/office/officeart/2005/8/layout/chevron2"/>
    <dgm:cxn modelId="{9F5BF308-D7CC-5E41-92C4-100D45677CBC}" type="presParOf" srcId="{612EBEA8-A9F5-3446-BF36-10BC0FFAE7DD}" destId="{D3ACBEA1-3AC3-0B4D-9406-2E0C673ABDC0}" srcOrd="0" destOrd="0" presId="urn:microsoft.com/office/officeart/2005/8/layout/chevron2"/>
    <dgm:cxn modelId="{23D76AF5-D065-8F4C-9C0B-108138E11747}" type="presParOf" srcId="{D3ACBEA1-3AC3-0B4D-9406-2E0C673ABDC0}" destId="{B5E83173-3BA7-F444-822E-AC1D04E035F1}" srcOrd="0" destOrd="0" presId="urn:microsoft.com/office/officeart/2005/8/layout/chevron2"/>
    <dgm:cxn modelId="{7F019C2C-94D0-8E44-9DCD-E5294DB53898}" type="presParOf" srcId="{D3ACBEA1-3AC3-0B4D-9406-2E0C673ABDC0}" destId="{9630E52D-45EE-D94C-93B6-6BB693BA7F8E}" srcOrd="1" destOrd="0" presId="urn:microsoft.com/office/officeart/2005/8/layout/chevron2"/>
    <dgm:cxn modelId="{090EC26D-BC33-8F4B-A6BC-919284DF96C4}" type="presParOf" srcId="{612EBEA8-A9F5-3446-BF36-10BC0FFAE7DD}" destId="{0355928D-F789-B44B-8CE3-08AA23936831}" srcOrd="1" destOrd="0" presId="urn:microsoft.com/office/officeart/2005/8/layout/chevron2"/>
    <dgm:cxn modelId="{C263AC8A-6153-1741-A716-A2AA832B108F}" type="presParOf" srcId="{612EBEA8-A9F5-3446-BF36-10BC0FFAE7DD}" destId="{D30F54EA-D287-7642-A0DE-C61F930F106C}" srcOrd="2" destOrd="0" presId="urn:microsoft.com/office/officeart/2005/8/layout/chevron2"/>
    <dgm:cxn modelId="{6E97A659-FDE9-B24A-8CF2-0F831FA8FF90}" type="presParOf" srcId="{D30F54EA-D287-7642-A0DE-C61F930F106C}" destId="{B357B8CA-A3FC-3442-94B6-F36D838B49A1}" srcOrd="0" destOrd="0" presId="urn:microsoft.com/office/officeart/2005/8/layout/chevron2"/>
    <dgm:cxn modelId="{7D44C202-A488-7242-9BC1-95D8684EE8DD}" type="presParOf" srcId="{D30F54EA-D287-7642-A0DE-C61F930F106C}" destId="{E1B7CFBF-F71A-284D-90E9-D9DB3D3952B2}" srcOrd="1" destOrd="0" presId="urn:microsoft.com/office/officeart/2005/8/layout/chevron2"/>
    <dgm:cxn modelId="{2B24AB42-543A-244A-BD15-E07203988BA6}" type="presParOf" srcId="{612EBEA8-A9F5-3446-BF36-10BC0FFAE7DD}" destId="{F72FCF59-D760-3A44-8A91-F4A8910FB907}" srcOrd="3" destOrd="0" presId="urn:microsoft.com/office/officeart/2005/8/layout/chevron2"/>
    <dgm:cxn modelId="{A7FA329C-D3D0-CC48-AC1C-2E80C1D98EAD}" type="presParOf" srcId="{612EBEA8-A9F5-3446-BF36-10BC0FFAE7DD}" destId="{67747803-321E-E644-8E2C-3DD049C978F8}" srcOrd="4" destOrd="0" presId="urn:microsoft.com/office/officeart/2005/8/layout/chevron2"/>
    <dgm:cxn modelId="{B05968C8-E60E-3742-80F7-7CB573C18681}" type="presParOf" srcId="{67747803-321E-E644-8E2C-3DD049C978F8}" destId="{9240E98B-5A8E-F140-92FA-5865B1C531D8}" srcOrd="0" destOrd="0" presId="urn:microsoft.com/office/officeart/2005/8/layout/chevron2"/>
    <dgm:cxn modelId="{63B6AC39-DDBF-854F-A029-FE051A0AB7B3}" type="presParOf" srcId="{67747803-321E-E644-8E2C-3DD049C978F8}" destId="{BE124A01-9177-BD44-8574-8086AC914778}" srcOrd="1" destOrd="0" presId="urn:microsoft.com/office/officeart/2005/8/layout/chevron2"/>
    <dgm:cxn modelId="{A4976045-22DD-AB43-BDC0-E3963A9599C2}" type="presParOf" srcId="{612EBEA8-A9F5-3446-BF36-10BC0FFAE7DD}" destId="{40D0D866-E6CB-D44C-A16A-E5A1A8C71DC3}" srcOrd="5" destOrd="0" presId="urn:microsoft.com/office/officeart/2005/8/layout/chevron2"/>
    <dgm:cxn modelId="{6A916D3D-201E-774B-8AB6-0CA32426625C}" type="presParOf" srcId="{612EBEA8-A9F5-3446-BF36-10BC0FFAE7DD}" destId="{CCB6F7FB-EE03-4D44-8DE5-6CE512F62BCC}" srcOrd="6" destOrd="0" presId="urn:microsoft.com/office/officeart/2005/8/layout/chevron2"/>
    <dgm:cxn modelId="{C47321B5-6618-7D4B-BC4B-0846778829BB}" type="presParOf" srcId="{CCB6F7FB-EE03-4D44-8DE5-6CE512F62BCC}" destId="{15DAE497-84A1-AE48-9314-9434BC987A89}" srcOrd="0" destOrd="0" presId="urn:microsoft.com/office/officeart/2005/8/layout/chevron2"/>
    <dgm:cxn modelId="{CE6A8F42-6608-6640-8204-87DFA5F3FEAC}" type="presParOf" srcId="{CCB6F7FB-EE03-4D44-8DE5-6CE512F62BCC}" destId="{46C1417E-EC79-704A-8037-C3E61EC49353}" srcOrd="1" destOrd="0" presId="urn:microsoft.com/office/officeart/2005/8/layout/chevron2"/>
    <dgm:cxn modelId="{30765C6D-D420-EF4B-853D-9A6F357C9A8B}" type="presParOf" srcId="{612EBEA8-A9F5-3446-BF36-10BC0FFAE7DD}" destId="{7C0FF437-05EA-6047-A3CE-77752FF98CF2}" srcOrd="7" destOrd="0" presId="urn:microsoft.com/office/officeart/2005/8/layout/chevron2"/>
    <dgm:cxn modelId="{68772D42-ACB7-D948-BC2A-F01738F282D8}" type="presParOf" srcId="{612EBEA8-A9F5-3446-BF36-10BC0FFAE7DD}" destId="{F61574E3-552F-DD45-833D-AF051AF8263B}" srcOrd="8" destOrd="0" presId="urn:microsoft.com/office/officeart/2005/8/layout/chevron2"/>
    <dgm:cxn modelId="{073D8583-8A4D-F04D-9935-A94625ACE4EC}" type="presParOf" srcId="{F61574E3-552F-DD45-833D-AF051AF8263B}" destId="{6EA3B489-1630-0D43-8F97-042DFC37DABC}" srcOrd="0" destOrd="0" presId="urn:microsoft.com/office/officeart/2005/8/layout/chevron2"/>
    <dgm:cxn modelId="{3D65FFD8-31DC-5249-8EB1-8A7A833136A9}" type="presParOf" srcId="{F61574E3-552F-DD45-833D-AF051AF8263B}" destId="{503BBB3A-922C-C843-9442-A9F83D840E17}" srcOrd="1" destOrd="0" presId="urn:microsoft.com/office/officeart/2005/8/layout/chevron2"/>
    <dgm:cxn modelId="{9A2D7038-BACE-0B43-A56E-6380D5159B51}" type="presParOf" srcId="{612EBEA8-A9F5-3446-BF36-10BC0FFAE7DD}" destId="{DD692F9D-024D-BA4E-B3B1-47A6E776148B}" srcOrd="9" destOrd="0" presId="urn:microsoft.com/office/officeart/2005/8/layout/chevron2"/>
    <dgm:cxn modelId="{13FF8C36-701D-E243-9E55-B0E1F917E824}" type="presParOf" srcId="{612EBEA8-A9F5-3446-BF36-10BC0FFAE7DD}" destId="{9113E1AE-BF88-6C40-A281-1BB7347A267C}" srcOrd="10" destOrd="0" presId="urn:microsoft.com/office/officeart/2005/8/layout/chevron2"/>
    <dgm:cxn modelId="{211C88D2-660A-A94A-A16A-049633802992}" type="presParOf" srcId="{9113E1AE-BF88-6C40-A281-1BB7347A267C}" destId="{07F55500-1AD0-F446-BA85-8795318DAA1C}" srcOrd="0" destOrd="0" presId="urn:microsoft.com/office/officeart/2005/8/layout/chevron2"/>
    <dgm:cxn modelId="{321F9664-4222-964D-9FD0-E2C1C968463E}" type="presParOf" srcId="{9113E1AE-BF88-6C40-A281-1BB7347A267C}" destId="{B6B0098A-61A7-C94D-BDA6-42825E7BF868}" srcOrd="1" destOrd="0" presId="urn:microsoft.com/office/officeart/2005/8/layout/chevron2"/>
    <dgm:cxn modelId="{AFF2F956-C6DF-694D-ADC1-7CED7DDC099E}" type="presParOf" srcId="{612EBEA8-A9F5-3446-BF36-10BC0FFAE7DD}" destId="{0B635A8A-7CCB-5D4A-A11D-68252E1C2517}" srcOrd="11" destOrd="0" presId="urn:microsoft.com/office/officeart/2005/8/layout/chevron2"/>
    <dgm:cxn modelId="{A12B12D6-A084-1848-8A9A-DA521AA8D6B3}" type="presParOf" srcId="{612EBEA8-A9F5-3446-BF36-10BC0FFAE7DD}" destId="{B34DAE9B-67AC-3D45-B06D-A8D009739196}" srcOrd="12" destOrd="0" presId="urn:microsoft.com/office/officeart/2005/8/layout/chevron2"/>
    <dgm:cxn modelId="{8E189E42-3DC0-0E46-8BC5-CF477F7FB876}" type="presParOf" srcId="{B34DAE9B-67AC-3D45-B06D-A8D009739196}" destId="{067EF045-E6A0-5145-872F-64D306A860B4}" srcOrd="0" destOrd="0" presId="urn:microsoft.com/office/officeart/2005/8/layout/chevron2"/>
    <dgm:cxn modelId="{E643DA04-0FB4-4B44-A9E9-D7E6252894FB}" type="presParOf" srcId="{B34DAE9B-67AC-3D45-B06D-A8D009739196}" destId="{FD13D6BB-208F-BB43-BF59-431FAC4CB053}" srcOrd="1" destOrd="0" presId="urn:microsoft.com/office/officeart/2005/8/layout/chevron2"/>
    <dgm:cxn modelId="{CB7F1415-EA43-6541-97EC-29F479D3A816}" type="presParOf" srcId="{612EBEA8-A9F5-3446-BF36-10BC0FFAE7DD}" destId="{5976EA4A-9E11-4440-BA54-AFAC2661CDD1}" srcOrd="13" destOrd="0" presId="urn:microsoft.com/office/officeart/2005/8/layout/chevron2"/>
    <dgm:cxn modelId="{33E17588-23D5-D440-9E71-C27E24495E12}" type="presParOf" srcId="{612EBEA8-A9F5-3446-BF36-10BC0FFAE7DD}" destId="{D56B6C9D-1274-3A48-BB2F-3337F8840235}" srcOrd="14" destOrd="0" presId="urn:microsoft.com/office/officeart/2005/8/layout/chevron2"/>
    <dgm:cxn modelId="{FC853110-435D-DA4E-9F0F-39D8503EAF85}" type="presParOf" srcId="{D56B6C9D-1274-3A48-BB2F-3337F8840235}" destId="{95CFF7F6-BE1C-A14C-9910-010EBF401B0C}" srcOrd="0" destOrd="0" presId="urn:microsoft.com/office/officeart/2005/8/layout/chevron2"/>
    <dgm:cxn modelId="{D922C6DB-E3A4-D947-81C2-42E4B89C9C72}" type="presParOf" srcId="{D56B6C9D-1274-3A48-BB2F-3337F8840235}" destId="{120896B1-32B3-5148-B1E6-DFB91A19D767}" srcOrd="1" destOrd="0" presId="urn:microsoft.com/office/officeart/2005/8/layout/chevron2"/>
    <dgm:cxn modelId="{E989B93E-DCE3-9F44-B1AE-46070B0A68C5}" type="presParOf" srcId="{612EBEA8-A9F5-3446-BF36-10BC0FFAE7DD}" destId="{9D21C70F-03C9-C14B-8A9A-C4A1475DC54F}" srcOrd="15" destOrd="0" presId="urn:microsoft.com/office/officeart/2005/8/layout/chevron2"/>
    <dgm:cxn modelId="{36222E34-7633-864C-8FD3-53DAC1B72D45}" type="presParOf" srcId="{612EBEA8-A9F5-3446-BF36-10BC0FFAE7DD}" destId="{70C564A9-2A2D-A24F-977E-AE89789F73F0}" srcOrd="16" destOrd="0" presId="urn:microsoft.com/office/officeart/2005/8/layout/chevron2"/>
    <dgm:cxn modelId="{0B62EC11-FCB4-CF45-A7E8-C65F25C3A293}" type="presParOf" srcId="{70C564A9-2A2D-A24F-977E-AE89789F73F0}" destId="{5D4B20CB-488C-F946-B7CA-6692FCFA89C1}" srcOrd="0" destOrd="0" presId="urn:microsoft.com/office/officeart/2005/8/layout/chevron2"/>
    <dgm:cxn modelId="{5CC404D2-8693-2042-83DA-0E5CF6B16546}" type="presParOf" srcId="{70C564A9-2A2D-A24F-977E-AE89789F73F0}" destId="{7D786DB4-6D39-7549-A114-F321F9B2AE87}" srcOrd="1" destOrd="0" presId="urn:microsoft.com/office/officeart/2005/8/layout/chevron2"/>
    <dgm:cxn modelId="{DECEC9E9-5219-184A-8445-4ED91222EDF5}" type="presParOf" srcId="{612EBEA8-A9F5-3446-BF36-10BC0FFAE7DD}" destId="{6C065124-E11F-D64B-B220-B3F5FC7FA008}" srcOrd="17" destOrd="0" presId="urn:microsoft.com/office/officeart/2005/8/layout/chevron2"/>
    <dgm:cxn modelId="{8AAF9272-1853-4F47-A821-5747151190F3}" type="presParOf" srcId="{612EBEA8-A9F5-3446-BF36-10BC0FFAE7DD}" destId="{168E9656-7AEC-7547-9068-9A8564783F7F}" srcOrd="18" destOrd="0" presId="urn:microsoft.com/office/officeart/2005/8/layout/chevron2"/>
    <dgm:cxn modelId="{50E7A71E-344C-5A46-A86C-3623223F2D75}" type="presParOf" srcId="{168E9656-7AEC-7547-9068-9A8564783F7F}" destId="{CD006F2E-8E71-4E47-BF2F-2D2B795E3847}" srcOrd="0" destOrd="0" presId="urn:microsoft.com/office/officeart/2005/8/layout/chevron2"/>
    <dgm:cxn modelId="{F28ADD06-D62C-E844-89DA-5B8D413D63C6}" type="presParOf" srcId="{168E9656-7AEC-7547-9068-9A8564783F7F}" destId="{D249BBBE-A72B-DA49-B3B9-D8194A3183B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fr-FR" b="0" i="0" u="none" noProof="0" dirty="0"/>
            <a:t>Echantillonnage</a:t>
          </a:r>
          <a:endParaRPr lang="fr-FR" noProof="0" dirty="0"/>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8285F6FC-86B5-FC43-AAB0-A753AF4DFB76}">
      <dgm:prSet phldrT="[Text]"/>
      <dgm:spPr/>
      <dgm:t>
        <a:bodyPr/>
        <a:lstStyle/>
        <a:p>
          <a:pPr rtl="0"/>
          <a:r>
            <a:rPr lang="fr-CA" noProof="0" dirty="0"/>
            <a:t>Couleurs</a:t>
          </a:r>
          <a:endParaRPr lang="en-US" dirty="0"/>
        </a:p>
      </dgm:t>
    </dgm:pt>
    <dgm:pt modelId="{A007793D-98E1-9D46-97C5-000AF30A45FD}" type="parTrans" cxnId="{4B629131-01E3-3345-B335-9FE241094AE4}">
      <dgm:prSet/>
      <dgm:spPr/>
      <dgm:t>
        <a:bodyPr/>
        <a:lstStyle/>
        <a:p>
          <a:endParaRPr lang="en-US"/>
        </a:p>
      </dgm:t>
    </dgm:pt>
    <dgm:pt modelId="{535A1BAA-9ABE-A34A-A2D4-B842728A479F}" type="sibTrans" cxnId="{4B629131-01E3-3345-B335-9FE241094AE4}">
      <dgm:prSet/>
      <dgm:spPr/>
      <dgm:t>
        <a:bodyPr/>
        <a:lstStyle/>
        <a:p>
          <a:endParaRPr lang="en-US"/>
        </a:p>
      </dgm:t>
    </dgm:pt>
    <dgm:pt modelId="{2A533719-56D0-FD44-964F-8BB0B07E4266}">
      <dgm:prSet phldrT="[Text]"/>
      <dgm:spPr/>
      <dgm:t>
        <a:bodyPr/>
        <a:lstStyle/>
        <a:p>
          <a:r>
            <a:rPr lang="fr-FR" b="0" i="0" u="none" noProof="0" dirty="0"/>
            <a:t>Compression</a:t>
          </a:r>
          <a:endParaRPr lang="fr-FR" noProof="0" dirty="0"/>
        </a:p>
      </dgm:t>
    </dgm:pt>
    <dgm:pt modelId="{FAD3040B-A7A5-DA42-89E2-A6444D26C0CA}" type="parTrans" cxnId="{C27C1727-7089-A841-BF20-18E67ACD9E2E}">
      <dgm:prSet/>
      <dgm:spPr/>
      <dgm:t>
        <a:bodyPr/>
        <a:lstStyle/>
        <a:p>
          <a:endParaRPr lang="en-US"/>
        </a:p>
      </dgm:t>
    </dgm:pt>
    <dgm:pt modelId="{E5D0DED3-25BE-5849-9B12-28CA36F4C6AF}" type="sibTrans" cxnId="{C27C1727-7089-A841-BF20-18E67ACD9E2E}">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3">
        <dgm:presLayoutVars>
          <dgm:chMax val="0"/>
          <dgm:bulletEnabled val="1"/>
        </dgm:presLayoutVars>
      </dgm:prSet>
      <dgm:spPr/>
    </dgm:pt>
    <dgm:pt modelId="{83EF6D72-84B4-7F42-86C1-D61A732F414D}" type="pres">
      <dgm:prSet presAssocID="{9723565D-0E25-1844-83F2-FE38C4F81AEF}" presName="spacer" presStyleCnt="0"/>
      <dgm:spPr/>
    </dgm:pt>
    <dgm:pt modelId="{5175BBC7-A3E8-6642-B82A-63A00B009891}" type="pres">
      <dgm:prSet presAssocID="{8285F6FC-86B5-FC43-AAB0-A753AF4DFB76}" presName="parentText" presStyleLbl="node1" presStyleIdx="1" presStyleCnt="3">
        <dgm:presLayoutVars>
          <dgm:chMax val="0"/>
          <dgm:bulletEnabled val="1"/>
        </dgm:presLayoutVars>
      </dgm:prSet>
      <dgm:spPr/>
    </dgm:pt>
    <dgm:pt modelId="{C4532970-BE10-6344-B00D-FD6BB124A1C2}" type="pres">
      <dgm:prSet presAssocID="{535A1BAA-9ABE-A34A-A2D4-B842728A479F}" presName="spacer" presStyleCnt="0"/>
      <dgm:spPr/>
    </dgm:pt>
    <dgm:pt modelId="{AA8597B4-0F6F-4843-8998-F971050A9785}" type="pres">
      <dgm:prSet presAssocID="{2A533719-56D0-FD44-964F-8BB0B07E4266}" presName="parentText" presStyleLbl="node1" presStyleIdx="2" presStyleCnt="3">
        <dgm:presLayoutVars>
          <dgm:chMax val="0"/>
          <dgm:bulletEnabled val="1"/>
        </dgm:presLayoutVars>
      </dgm:prSet>
      <dgm:spPr/>
    </dgm:pt>
  </dgm:ptLst>
  <dgm:cxnLst>
    <dgm:cxn modelId="{94109D07-B959-0B40-B4FA-20FE2D99881A}" srcId="{06BD74CD-8D9D-7E4C-92FD-AF3DEDECCE32}" destId="{471704F9-F21D-2F44-A3C3-61374DD108DB}" srcOrd="0" destOrd="0" parTransId="{F8570365-8657-434E-A4F2-44997A195D82}" sibTransId="{9723565D-0E25-1844-83F2-FE38C4F81AEF}"/>
    <dgm:cxn modelId="{C27C1727-7089-A841-BF20-18E67ACD9E2E}" srcId="{06BD74CD-8D9D-7E4C-92FD-AF3DEDECCE32}" destId="{2A533719-56D0-FD44-964F-8BB0B07E4266}" srcOrd="2" destOrd="0" parTransId="{FAD3040B-A7A5-DA42-89E2-A6444D26C0CA}" sibTransId="{E5D0DED3-25BE-5849-9B12-28CA36F4C6AF}"/>
    <dgm:cxn modelId="{4B629131-01E3-3345-B335-9FE241094AE4}" srcId="{06BD74CD-8D9D-7E4C-92FD-AF3DEDECCE32}" destId="{8285F6FC-86B5-FC43-AAB0-A753AF4DFB76}" srcOrd="1" destOrd="0" parTransId="{A007793D-98E1-9D46-97C5-000AF30A45FD}" sibTransId="{535A1BAA-9ABE-A34A-A2D4-B842728A479F}"/>
    <dgm:cxn modelId="{8A2F6A34-6FC0-3F4A-8E27-145393CCF713}" type="presOf" srcId="{2A533719-56D0-FD44-964F-8BB0B07E4266}" destId="{AA8597B4-0F6F-4843-8998-F971050A9785}" srcOrd="0" destOrd="0" presId="urn:microsoft.com/office/officeart/2005/8/layout/vList2"/>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466C1537-C3C4-B343-994F-EB1F6D9CD8E8}" type="presParOf" srcId="{83D41ABB-DB59-4D41-A23F-9F2A85C9045D}" destId="{83EF6D72-84B4-7F42-86C1-D61A732F414D}"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B82FDC42-48EC-E24F-A534-4142FF41E1E4}" type="presParOf" srcId="{83D41ABB-DB59-4D41-A23F-9F2A85C9045D}" destId="{C4532970-BE10-6344-B00D-FD6BB124A1C2}" srcOrd="3" destOrd="0" presId="urn:microsoft.com/office/officeart/2005/8/layout/vList2"/>
    <dgm:cxn modelId="{D93767F0-253E-534B-8F57-AC967582BAC4}" type="presParOf" srcId="{83D41ABB-DB59-4D41-A23F-9F2A85C9045D}" destId="{AA8597B4-0F6F-4843-8998-F971050A978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4A1F206-F20C-6A4E-B6CE-E5CE865C6E6C}"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6A589976-87DF-384D-880B-3A7C17A183A4}">
      <dgm:prSet phldrT="[Text]"/>
      <dgm:spPr/>
      <dgm:t>
        <a:bodyPr/>
        <a:lstStyle/>
        <a:p>
          <a:pPr>
            <a:buFont typeface="Wingdings" pitchFamily="2" charset="2"/>
            <a:buChar char="Ø"/>
          </a:pPr>
          <a:r>
            <a:rPr lang="en-US" dirty="0" err="1">
              <a:latin typeface="Times New Roman" pitchFamily="18" charset="0"/>
              <a:cs typeface="Times New Roman" pitchFamily="18" charset="0"/>
            </a:rPr>
            <a:t>Haar</a:t>
          </a:r>
          <a:r>
            <a:rPr lang="en-US" dirty="0">
              <a:latin typeface="Times New Roman" pitchFamily="18" charset="0"/>
              <a:cs typeface="Times New Roman" pitchFamily="18" charset="0"/>
            </a:rPr>
            <a:t> features</a:t>
          </a:r>
          <a:endParaRPr lang="en-US" dirty="0"/>
        </a:p>
      </dgm:t>
    </dgm:pt>
    <dgm:pt modelId="{CE98F5B9-ADF8-5741-9B3F-03AF0A527E51}" type="parTrans" cxnId="{A171BDDB-5341-A046-944C-5B533A6F1265}">
      <dgm:prSet/>
      <dgm:spPr/>
      <dgm:t>
        <a:bodyPr/>
        <a:lstStyle/>
        <a:p>
          <a:endParaRPr lang="en-US"/>
        </a:p>
      </dgm:t>
    </dgm:pt>
    <dgm:pt modelId="{8C036A0C-81F8-1A46-AA5D-195CB58687DF}" type="sibTrans" cxnId="{A171BDDB-5341-A046-944C-5B533A6F1265}">
      <dgm:prSet/>
      <dgm:spPr/>
      <dgm:t>
        <a:bodyPr/>
        <a:lstStyle/>
        <a:p>
          <a:endParaRPr lang="en-US"/>
        </a:p>
      </dgm:t>
    </dgm:pt>
    <dgm:pt modelId="{C7C2315C-3048-0348-ACFE-58A83C7E73B1}">
      <dgm:prSet/>
      <dgm:spPr/>
      <dgm:t>
        <a:bodyPr/>
        <a:lstStyle/>
        <a:p>
          <a:pPr rtl="0"/>
          <a:r>
            <a:rPr lang="en-US" dirty="0">
              <a:latin typeface="Times New Roman" pitchFamily="18" charset="0"/>
              <a:cs typeface="Times New Roman" pitchFamily="18" charset="0"/>
            </a:rPr>
            <a:t>Integral image</a:t>
          </a:r>
        </a:p>
      </dgm:t>
    </dgm:pt>
    <dgm:pt modelId="{F82C036D-23BC-5A46-87DF-B01E739DDF27}" type="parTrans" cxnId="{BBEF128E-1924-284A-915F-A6E40AD99DD0}">
      <dgm:prSet/>
      <dgm:spPr/>
      <dgm:t>
        <a:bodyPr/>
        <a:lstStyle/>
        <a:p>
          <a:endParaRPr lang="en-US"/>
        </a:p>
      </dgm:t>
    </dgm:pt>
    <dgm:pt modelId="{E8726FD2-9A82-5B4B-A586-A076149D9594}" type="sibTrans" cxnId="{BBEF128E-1924-284A-915F-A6E40AD99DD0}">
      <dgm:prSet/>
      <dgm:spPr/>
      <dgm:t>
        <a:bodyPr/>
        <a:lstStyle/>
        <a:p>
          <a:endParaRPr lang="en-US"/>
        </a:p>
      </dgm:t>
    </dgm:pt>
    <dgm:pt modelId="{00441621-11BE-814F-B645-E745DB45EFA4}">
      <dgm:prSet/>
      <dgm:spPr/>
      <dgm:t>
        <a:bodyPr/>
        <a:lstStyle/>
        <a:p>
          <a:pPr rtl="0"/>
          <a:r>
            <a:rPr lang="en-US" dirty="0" err="1">
              <a:latin typeface="Times New Roman" pitchFamily="18" charset="0"/>
              <a:cs typeface="Times New Roman" pitchFamily="18" charset="0"/>
            </a:rPr>
            <a:t>Adaboost</a:t>
          </a:r>
          <a:endParaRPr lang="en-US" dirty="0">
            <a:latin typeface="Times New Roman" pitchFamily="18" charset="0"/>
            <a:cs typeface="Times New Roman" pitchFamily="18" charset="0"/>
          </a:endParaRPr>
        </a:p>
      </dgm:t>
    </dgm:pt>
    <dgm:pt modelId="{EB1B02E9-A381-4B4D-BDE8-4299ACF75922}" type="parTrans" cxnId="{466078BE-5066-C746-86FC-EA35D2393EBF}">
      <dgm:prSet/>
      <dgm:spPr/>
      <dgm:t>
        <a:bodyPr/>
        <a:lstStyle/>
        <a:p>
          <a:endParaRPr lang="en-US"/>
        </a:p>
      </dgm:t>
    </dgm:pt>
    <dgm:pt modelId="{F1924AB9-21BB-F943-91BE-69794DA6B9AB}" type="sibTrans" cxnId="{466078BE-5066-C746-86FC-EA35D2393EBF}">
      <dgm:prSet/>
      <dgm:spPr/>
      <dgm:t>
        <a:bodyPr/>
        <a:lstStyle/>
        <a:p>
          <a:endParaRPr lang="en-US"/>
        </a:p>
      </dgm:t>
    </dgm:pt>
    <dgm:pt modelId="{690A1E2C-D9B6-0045-9AC4-56C816D4264B}">
      <dgm:prSet/>
      <dgm:spPr/>
      <dgm:t>
        <a:bodyPr/>
        <a:lstStyle/>
        <a:p>
          <a:pPr rtl="0"/>
          <a:r>
            <a:rPr lang="en-US" dirty="0">
              <a:latin typeface="Times New Roman" pitchFamily="18" charset="0"/>
              <a:cs typeface="Times New Roman" pitchFamily="18" charset="0"/>
            </a:rPr>
            <a:t>Cascading</a:t>
          </a:r>
          <a:endParaRPr lang="fr-FR" dirty="0"/>
        </a:p>
      </dgm:t>
    </dgm:pt>
    <dgm:pt modelId="{D763EAA3-F8FA-D241-B407-B69806FB5E6D}" type="parTrans" cxnId="{BDC8EA96-30B3-8742-93A5-2B10032FCE8D}">
      <dgm:prSet/>
      <dgm:spPr/>
      <dgm:t>
        <a:bodyPr/>
        <a:lstStyle/>
        <a:p>
          <a:endParaRPr lang="en-US"/>
        </a:p>
      </dgm:t>
    </dgm:pt>
    <dgm:pt modelId="{1270BE0B-589E-E846-B2A4-D944C4A7E0F0}" type="sibTrans" cxnId="{BDC8EA96-30B3-8742-93A5-2B10032FCE8D}">
      <dgm:prSet/>
      <dgm:spPr/>
      <dgm:t>
        <a:bodyPr/>
        <a:lstStyle/>
        <a:p>
          <a:endParaRPr lang="en-US"/>
        </a:p>
      </dgm:t>
    </dgm:pt>
    <dgm:pt modelId="{C3359023-AB68-B94D-8CEA-5302A5C8904A}" type="pres">
      <dgm:prSet presAssocID="{84A1F206-F20C-6A4E-B6CE-E5CE865C6E6C}" presName="Name0" presStyleCnt="0">
        <dgm:presLayoutVars>
          <dgm:chMax val="7"/>
          <dgm:chPref val="7"/>
          <dgm:dir/>
        </dgm:presLayoutVars>
      </dgm:prSet>
      <dgm:spPr/>
    </dgm:pt>
    <dgm:pt modelId="{755A2C42-0944-E746-92B3-8117BC841B4D}" type="pres">
      <dgm:prSet presAssocID="{84A1F206-F20C-6A4E-B6CE-E5CE865C6E6C}" presName="Name1" presStyleCnt="0"/>
      <dgm:spPr/>
    </dgm:pt>
    <dgm:pt modelId="{8929E591-F0DA-1E4B-A4E1-409567A998A9}" type="pres">
      <dgm:prSet presAssocID="{84A1F206-F20C-6A4E-B6CE-E5CE865C6E6C}" presName="cycle" presStyleCnt="0"/>
      <dgm:spPr/>
    </dgm:pt>
    <dgm:pt modelId="{0958F4DB-7E08-2E4C-AB40-FA70BA90E3D9}" type="pres">
      <dgm:prSet presAssocID="{84A1F206-F20C-6A4E-B6CE-E5CE865C6E6C}" presName="srcNode" presStyleLbl="node1" presStyleIdx="0" presStyleCnt="4"/>
      <dgm:spPr/>
    </dgm:pt>
    <dgm:pt modelId="{315FBAAD-9A42-1142-9E91-F5E6BDBC36C7}" type="pres">
      <dgm:prSet presAssocID="{84A1F206-F20C-6A4E-B6CE-E5CE865C6E6C}" presName="conn" presStyleLbl="parChTrans1D2" presStyleIdx="0" presStyleCnt="1"/>
      <dgm:spPr/>
    </dgm:pt>
    <dgm:pt modelId="{6B18D13E-F9F1-DD41-8F80-D64D9CC271E7}" type="pres">
      <dgm:prSet presAssocID="{84A1F206-F20C-6A4E-B6CE-E5CE865C6E6C}" presName="extraNode" presStyleLbl="node1" presStyleIdx="0" presStyleCnt="4"/>
      <dgm:spPr/>
    </dgm:pt>
    <dgm:pt modelId="{F7E49DE7-1875-A64B-9858-5259FDFCCA0A}" type="pres">
      <dgm:prSet presAssocID="{84A1F206-F20C-6A4E-B6CE-E5CE865C6E6C}" presName="dstNode" presStyleLbl="node1" presStyleIdx="0" presStyleCnt="4"/>
      <dgm:spPr/>
    </dgm:pt>
    <dgm:pt modelId="{B1F53450-29F6-4341-9B37-3F4E213483F0}" type="pres">
      <dgm:prSet presAssocID="{6A589976-87DF-384D-880B-3A7C17A183A4}" presName="text_1" presStyleLbl="node1" presStyleIdx="0" presStyleCnt="4">
        <dgm:presLayoutVars>
          <dgm:bulletEnabled val="1"/>
        </dgm:presLayoutVars>
      </dgm:prSet>
      <dgm:spPr/>
    </dgm:pt>
    <dgm:pt modelId="{602708C5-F189-C14F-AA53-98A3453D75C6}" type="pres">
      <dgm:prSet presAssocID="{6A589976-87DF-384D-880B-3A7C17A183A4}" presName="accent_1" presStyleCnt="0"/>
      <dgm:spPr/>
    </dgm:pt>
    <dgm:pt modelId="{CA33A291-4B03-C347-99D5-8D36B07B6BB1}" type="pres">
      <dgm:prSet presAssocID="{6A589976-87DF-384D-880B-3A7C17A183A4}" presName="accentRepeatNode" presStyleLbl="solidFgAcc1" presStyleIdx="0" presStyleCnt="4"/>
      <dgm:spPr/>
    </dgm:pt>
    <dgm:pt modelId="{8D27BD39-DA93-0C47-8895-07A82E8A8E0C}" type="pres">
      <dgm:prSet presAssocID="{C7C2315C-3048-0348-ACFE-58A83C7E73B1}" presName="text_2" presStyleLbl="node1" presStyleIdx="1" presStyleCnt="4">
        <dgm:presLayoutVars>
          <dgm:bulletEnabled val="1"/>
        </dgm:presLayoutVars>
      </dgm:prSet>
      <dgm:spPr/>
    </dgm:pt>
    <dgm:pt modelId="{93755398-F78B-CE45-B223-183795B03BFD}" type="pres">
      <dgm:prSet presAssocID="{C7C2315C-3048-0348-ACFE-58A83C7E73B1}" presName="accent_2" presStyleCnt="0"/>
      <dgm:spPr/>
    </dgm:pt>
    <dgm:pt modelId="{0FF08A22-D085-034A-AAFA-8755C1DA6A7C}" type="pres">
      <dgm:prSet presAssocID="{C7C2315C-3048-0348-ACFE-58A83C7E73B1}" presName="accentRepeatNode" presStyleLbl="solidFgAcc1" presStyleIdx="1" presStyleCnt="4"/>
      <dgm:spPr/>
    </dgm:pt>
    <dgm:pt modelId="{02D6CF30-3057-FA44-98ED-B95B3A1B587B}" type="pres">
      <dgm:prSet presAssocID="{00441621-11BE-814F-B645-E745DB45EFA4}" presName="text_3" presStyleLbl="node1" presStyleIdx="2" presStyleCnt="4">
        <dgm:presLayoutVars>
          <dgm:bulletEnabled val="1"/>
        </dgm:presLayoutVars>
      </dgm:prSet>
      <dgm:spPr/>
    </dgm:pt>
    <dgm:pt modelId="{109FC65B-F0DD-7149-9F1B-B3B4BCA8CE5C}" type="pres">
      <dgm:prSet presAssocID="{00441621-11BE-814F-B645-E745DB45EFA4}" presName="accent_3" presStyleCnt="0"/>
      <dgm:spPr/>
    </dgm:pt>
    <dgm:pt modelId="{6152B486-7BC4-354E-A6B2-5FB6EC2F5551}" type="pres">
      <dgm:prSet presAssocID="{00441621-11BE-814F-B645-E745DB45EFA4}" presName="accentRepeatNode" presStyleLbl="solidFgAcc1" presStyleIdx="2" presStyleCnt="4"/>
      <dgm:spPr/>
    </dgm:pt>
    <dgm:pt modelId="{D30A650E-5B61-A244-9EA8-0E4202DD302D}" type="pres">
      <dgm:prSet presAssocID="{690A1E2C-D9B6-0045-9AC4-56C816D4264B}" presName="text_4" presStyleLbl="node1" presStyleIdx="3" presStyleCnt="4">
        <dgm:presLayoutVars>
          <dgm:bulletEnabled val="1"/>
        </dgm:presLayoutVars>
      </dgm:prSet>
      <dgm:spPr/>
    </dgm:pt>
    <dgm:pt modelId="{20FF6C9A-2A13-F943-8EF4-DCDA02C358A6}" type="pres">
      <dgm:prSet presAssocID="{690A1E2C-D9B6-0045-9AC4-56C816D4264B}" presName="accent_4" presStyleCnt="0"/>
      <dgm:spPr/>
    </dgm:pt>
    <dgm:pt modelId="{9965F662-63C5-824E-8145-2AD95F7B95DD}" type="pres">
      <dgm:prSet presAssocID="{690A1E2C-D9B6-0045-9AC4-56C816D4264B}" presName="accentRepeatNode" presStyleLbl="solidFgAcc1" presStyleIdx="3" presStyleCnt="4"/>
      <dgm:spPr/>
    </dgm:pt>
  </dgm:ptLst>
  <dgm:cxnLst>
    <dgm:cxn modelId="{5DFFBA0B-B07F-B44A-9F69-ED7D7804E2C8}" type="presOf" srcId="{690A1E2C-D9B6-0045-9AC4-56C816D4264B}" destId="{D30A650E-5B61-A244-9EA8-0E4202DD302D}" srcOrd="0" destOrd="0" presId="urn:microsoft.com/office/officeart/2008/layout/VerticalCurvedList"/>
    <dgm:cxn modelId="{5B9E8C50-111A-9344-AACC-E1EDF969F2E6}" type="presOf" srcId="{84A1F206-F20C-6A4E-B6CE-E5CE865C6E6C}" destId="{C3359023-AB68-B94D-8CEA-5302A5C8904A}" srcOrd="0" destOrd="0" presId="urn:microsoft.com/office/officeart/2008/layout/VerticalCurvedList"/>
    <dgm:cxn modelId="{87B66573-91F7-BC47-84A3-DE70D67F0006}" type="presOf" srcId="{C7C2315C-3048-0348-ACFE-58A83C7E73B1}" destId="{8D27BD39-DA93-0C47-8895-07A82E8A8E0C}" srcOrd="0" destOrd="0" presId="urn:microsoft.com/office/officeart/2008/layout/VerticalCurvedList"/>
    <dgm:cxn modelId="{BBEF128E-1924-284A-915F-A6E40AD99DD0}" srcId="{84A1F206-F20C-6A4E-B6CE-E5CE865C6E6C}" destId="{C7C2315C-3048-0348-ACFE-58A83C7E73B1}" srcOrd="1" destOrd="0" parTransId="{F82C036D-23BC-5A46-87DF-B01E739DDF27}" sibTransId="{E8726FD2-9A82-5B4B-A586-A076149D9594}"/>
    <dgm:cxn modelId="{BDC8EA96-30B3-8742-93A5-2B10032FCE8D}" srcId="{84A1F206-F20C-6A4E-B6CE-E5CE865C6E6C}" destId="{690A1E2C-D9B6-0045-9AC4-56C816D4264B}" srcOrd="3" destOrd="0" parTransId="{D763EAA3-F8FA-D241-B407-B69806FB5E6D}" sibTransId="{1270BE0B-589E-E846-B2A4-D944C4A7E0F0}"/>
    <dgm:cxn modelId="{466078BE-5066-C746-86FC-EA35D2393EBF}" srcId="{84A1F206-F20C-6A4E-B6CE-E5CE865C6E6C}" destId="{00441621-11BE-814F-B645-E745DB45EFA4}" srcOrd="2" destOrd="0" parTransId="{EB1B02E9-A381-4B4D-BDE8-4299ACF75922}" sibTransId="{F1924AB9-21BB-F943-91BE-69794DA6B9AB}"/>
    <dgm:cxn modelId="{218203C3-7EA0-F845-AFEC-4684A3F71142}" type="presOf" srcId="{6A589976-87DF-384D-880B-3A7C17A183A4}" destId="{B1F53450-29F6-4341-9B37-3F4E213483F0}" srcOrd="0" destOrd="0" presId="urn:microsoft.com/office/officeart/2008/layout/VerticalCurvedList"/>
    <dgm:cxn modelId="{0200F3C3-C8AF-BE49-BCB0-659CFE2B849D}" type="presOf" srcId="{8C036A0C-81F8-1A46-AA5D-195CB58687DF}" destId="{315FBAAD-9A42-1142-9E91-F5E6BDBC36C7}" srcOrd="0" destOrd="0" presId="urn:microsoft.com/office/officeart/2008/layout/VerticalCurvedList"/>
    <dgm:cxn modelId="{F2208AD9-07DE-0D45-ACB3-C73D79E6C89A}" type="presOf" srcId="{00441621-11BE-814F-B645-E745DB45EFA4}" destId="{02D6CF30-3057-FA44-98ED-B95B3A1B587B}" srcOrd="0" destOrd="0" presId="urn:microsoft.com/office/officeart/2008/layout/VerticalCurvedList"/>
    <dgm:cxn modelId="{A171BDDB-5341-A046-944C-5B533A6F1265}" srcId="{84A1F206-F20C-6A4E-B6CE-E5CE865C6E6C}" destId="{6A589976-87DF-384D-880B-3A7C17A183A4}" srcOrd="0" destOrd="0" parTransId="{CE98F5B9-ADF8-5741-9B3F-03AF0A527E51}" sibTransId="{8C036A0C-81F8-1A46-AA5D-195CB58687DF}"/>
    <dgm:cxn modelId="{3EFE3BF1-C4BB-7C4F-8981-EBD21C5FD188}" type="presParOf" srcId="{C3359023-AB68-B94D-8CEA-5302A5C8904A}" destId="{755A2C42-0944-E746-92B3-8117BC841B4D}" srcOrd="0" destOrd="0" presId="urn:microsoft.com/office/officeart/2008/layout/VerticalCurvedList"/>
    <dgm:cxn modelId="{2C30DAB9-FDF6-9243-9958-6CFBA551917B}" type="presParOf" srcId="{755A2C42-0944-E746-92B3-8117BC841B4D}" destId="{8929E591-F0DA-1E4B-A4E1-409567A998A9}" srcOrd="0" destOrd="0" presId="urn:microsoft.com/office/officeart/2008/layout/VerticalCurvedList"/>
    <dgm:cxn modelId="{9C3B9BFE-52F4-A24A-8EAF-1C380169989F}" type="presParOf" srcId="{8929E591-F0DA-1E4B-A4E1-409567A998A9}" destId="{0958F4DB-7E08-2E4C-AB40-FA70BA90E3D9}" srcOrd="0" destOrd="0" presId="urn:microsoft.com/office/officeart/2008/layout/VerticalCurvedList"/>
    <dgm:cxn modelId="{1FBBD42E-9D50-4D42-B87F-15C2C4572F75}" type="presParOf" srcId="{8929E591-F0DA-1E4B-A4E1-409567A998A9}" destId="{315FBAAD-9A42-1142-9E91-F5E6BDBC36C7}" srcOrd="1" destOrd="0" presId="urn:microsoft.com/office/officeart/2008/layout/VerticalCurvedList"/>
    <dgm:cxn modelId="{676153D5-38A0-5346-8FDC-32D456B7B4A5}" type="presParOf" srcId="{8929E591-F0DA-1E4B-A4E1-409567A998A9}" destId="{6B18D13E-F9F1-DD41-8F80-D64D9CC271E7}" srcOrd="2" destOrd="0" presId="urn:microsoft.com/office/officeart/2008/layout/VerticalCurvedList"/>
    <dgm:cxn modelId="{6D67AC7D-DA69-C64F-838B-23DA6B953830}" type="presParOf" srcId="{8929E591-F0DA-1E4B-A4E1-409567A998A9}" destId="{F7E49DE7-1875-A64B-9858-5259FDFCCA0A}" srcOrd="3" destOrd="0" presId="urn:microsoft.com/office/officeart/2008/layout/VerticalCurvedList"/>
    <dgm:cxn modelId="{40EBDC56-589C-D64A-A5DC-46EBA11B1CBF}" type="presParOf" srcId="{755A2C42-0944-E746-92B3-8117BC841B4D}" destId="{B1F53450-29F6-4341-9B37-3F4E213483F0}" srcOrd="1" destOrd="0" presId="urn:microsoft.com/office/officeart/2008/layout/VerticalCurvedList"/>
    <dgm:cxn modelId="{2BB29C15-AC83-484D-9279-998323470707}" type="presParOf" srcId="{755A2C42-0944-E746-92B3-8117BC841B4D}" destId="{602708C5-F189-C14F-AA53-98A3453D75C6}" srcOrd="2" destOrd="0" presId="urn:microsoft.com/office/officeart/2008/layout/VerticalCurvedList"/>
    <dgm:cxn modelId="{65E8319D-0C68-F54D-B9BE-3D580E149AAB}" type="presParOf" srcId="{602708C5-F189-C14F-AA53-98A3453D75C6}" destId="{CA33A291-4B03-C347-99D5-8D36B07B6BB1}" srcOrd="0" destOrd="0" presId="urn:microsoft.com/office/officeart/2008/layout/VerticalCurvedList"/>
    <dgm:cxn modelId="{E8B6239F-44F5-4747-9861-D03E1EF2FC2D}" type="presParOf" srcId="{755A2C42-0944-E746-92B3-8117BC841B4D}" destId="{8D27BD39-DA93-0C47-8895-07A82E8A8E0C}" srcOrd="3" destOrd="0" presId="urn:microsoft.com/office/officeart/2008/layout/VerticalCurvedList"/>
    <dgm:cxn modelId="{03CB41A0-744C-224E-A0B3-87F7B56FADD2}" type="presParOf" srcId="{755A2C42-0944-E746-92B3-8117BC841B4D}" destId="{93755398-F78B-CE45-B223-183795B03BFD}" srcOrd="4" destOrd="0" presId="urn:microsoft.com/office/officeart/2008/layout/VerticalCurvedList"/>
    <dgm:cxn modelId="{5678BB5F-474D-434B-BAA3-93323D9D7472}" type="presParOf" srcId="{93755398-F78B-CE45-B223-183795B03BFD}" destId="{0FF08A22-D085-034A-AAFA-8755C1DA6A7C}" srcOrd="0" destOrd="0" presId="urn:microsoft.com/office/officeart/2008/layout/VerticalCurvedList"/>
    <dgm:cxn modelId="{0B04D2EC-AD64-E248-BFB9-2C116484A051}" type="presParOf" srcId="{755A2C42-0944-E746-92B3-8117BC841B4D}" destId="{02D6CF30-3057-FA44-98ED-B95B3A1B587B}" srcOrd="5" destOrd="0" presId="urn:microsoft.com/office/officeart/2008/layout/VerticalCurvedList"/>
    <dgm:cxn modelId="{7EBFC8B4-3BF7-8549-84B9-90663EEE08B5}" type="presParOf" srcId="{755A2C42-0944-E746-92B3-8117BC841B4D}" destId="{109FC65B-F0DD-7149-9F1B-B3B4BCA8CE5C}" srcOrd="6" destOrd="0" presId="urn:microsoft.com/office/officeart/2008/layout/VerticalCurvedList"/>
    <dgm:cxn modelId="{14E7F66D-9F5B-104D-A70C-4E3FD43507F5}" type="presParOf" srcId="{109FC65B-F0DD-7149-9F1B-B3B4BCA8CE5C}" destId="{6152B486-7BC4-354E-A6B2-5FB6EC2F5551}" srcOrd="0" destOrd="0" presId="urn:microsoft.com/office/officeart/2008/layout/VerticalCurvedList"/>
    <dgm:cxn modelId="{90F1D2AA-A82B-F240-AB6F-B4068A715B0A}" type="presParOf" srcId="{755A2C42-0944-E746-92B3-8117BC841B4D}" destId="{D30A650E-5B61-A244-9EA8-0E4202DD302D}" srcOrd="7" destOrd="0" presId="urn:microsoft.com/office/officeart/2008/layout/VerticalCurvedList"/>
    <dgm:cxn modelId="{839A887A-073A-794C-B115-1FB153164836}" type="presParOf" srcId="{755A2C42-0944-E746-92B3-8117BC841B4D}" destId="{20FF6C9A-2A13-F943-8EF4-DCDA02C358A6}" srcOrd="8" destOrd="0" presId="urn:microsoft.com/office/officeart/2008/layout/VerticalCurvedList"/>
    <dgm:cxn modelId="{69BDAA7C-E5D2-8645-ADB8-D1D83B6B9827}" type="presParOf" srcId="{20FF6C9A-2A13-F943-8EF4-DCDA02C358A6}" destId="{9965F662-63C5-824E-8145-2AD95F7B95D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8DFC65-2CDE-C24A-AA2B-0E41F717BE41}" type="doc">
      <dgm:prSet loTypeId="urn:microsoft.com/office/officeart/2008/layout/AccentedPicture" loCatId="" qsTypeId="urn:microsoft.com/office/officeart/2005/8/quickstyle/simple1" qsCatId="simple" csTypeId="urn:microsoft.com/office/officeart/2005/8/colors/accent1_2" csCatId="accent1" phldr="1"/>
      <dgm:spPr/>
      <dgm:t>
        <a:bodyPr/>
        <a:lstStyle/>
        <a:p>
          <a:endParaRPr lang="en-US"/>
        </a:p>
      </dgm:t>
    </dgm:pt>
    <dgm:pt modelId="{352B8887-66A4-894A-A441-CF32D6BAA235}">
      <dgm:prSet phldrT="[Text]" phldr="1"/>
      <dgm:spPr/>
      <dgm:t>
        <a:bodyPr/>
        <a:lstStyle/>
        <a:p>
          <a:pPr rtl="0"/>
          <a:endParaRPr lang="en-US" dirty="0"/>
        </a:p>
      </dgm:t>
    </dgm:pt>
    <dgm:pt modelId="{CE31F406-E4A3-FE41-88F2-4379D963A0AC}" type="parTrans" cxnId="{40BEE678-7025-0C40-98F1-34959C0A33DA}">
      <dgm:prSet/>
      <dgm:spPr/>
      <dgm:t>
        <a:bodyPr/>
        <a:lstStyle/>
        <a:p>
          <a:endParaRPr lang="en-US"/>
        </a:p>
      </dgm:t>
    </dgm:pt>
    <dgm:pt modelId="{338B42B7-4BA4-F047-8139-1CAE95EF337D}" type="sibTrans" cxnId="{40BEE678-7025-0C40-98F1-34959C0A33DA}">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t>
        <a:bodyPr/>
        <a:lstStyle/>
        <a:p>
          <a:endParaRPr lang="en-US"/>
        </a:p>
      </dgm:t>
    </dgm:pt>
    <dgm:pt modelId="{AB83CC77-7D51-BB4D-B19A-E73F1F15D27F}">
      <dgm:prSet phldrT="[Text]"/>
      <dgm:spPr/>
      <dgm:t>
        <a:bodyPr/>
        <a:lstStyle/>
        <a:p>
          <a:r>
            <a:rPr lang="en-CA" b="0" i="0" u="none" dirty="0"/>
            <a:t>Richard </a:t>
          </a:r>
          <a:r>
            <a:rPr lang="en-CA" b="0" i="0" u="none" dirty="0" err="1"/>
            <a:t>Szeliski</a:t>
          </a:r>
          <a:endParaRPr lang="en-US" dirty="0"/>
        </a:p>
      </dgm:t>
    </dgm:pt>
    <dgm:pt modelId="{C661C398-50B7-2745-8433-1B52B3CFAD89}" type="parTrans" cxnId="{4AB7EFD8-C8F7-7D4D-A172-0C9F900E8BFB}">
      <dgm:prSet/>
      <dgm:spPr/>
      <dgm:t>
        <a:bodyPr/>
        <a:lstStyle/>
        <a:p>
          <a:endParaRPr lang="en-US"/>
        </a:p>
      </dgm:t>
    </dgm:pt>
    <dgm:pt modelId="{2F04FAE2-6393-4C47-90D8-CC4A8E1129B3}" type="sibTrans" cxnId="{4AB7EFD8-C8F7-7D4D-A172-0C9F900E8BFB}">
      <dgm:prSet/>
      <dgm:spPr/>
      <dgm:t>
        <a:bodyPr/>
        <a:lstStyle/>
        <a:p>
          <a:endParaRPr lang="en-US"/>
        </a:p>
      </dgm:t>
    </dgm:pt>
    <dgm:pt modelId="{9F7917DE-60D0-3444-80E2-E03B438EA3E3}">
      <dgm:prSet phldrT="[Text]"/>
      <dgm:spPr/>
      <dgm:t>
        <a:bodyPr/>
        <a:lstStyle/>
        <a:p>
          <a:pPr rtl="0"/>
          <a:r>
            <a:rPr lang="en-US" dirty="0" err="1"/>
            <a:t>Chercheur</a:t>
          </a:r>
          <a:r>
            <a:rPr lang="en-US" dirty="0"/>
            <a:t> </a:t>
          </a:r>
          <a:r>
            <a:rPr lang="en-US" dirty="0" err="1"/>
            <a:t>à</a:t>
          </a:r>
          <a:r>
            <a:rPr lang="en-US" dirty="0"/>
            <a:t> Facebook</a:t>
          </a:r>
        </a:p>
      </dgm:t>
    </dgm:pt>
    <dgm:pt modelId="{780C558A-0B08-6043-A35C-9F639F40CD49}" type="parTrans" cxnId="{37DA989D-39F5-D740-81F4-F2DA1EA52DD7}">
      <dgm:prSet/>
      <dgm:spPr/>
      <dgm:t>
        <a:bodyPr/>
        <a:lstStyle/>
        <a:p>
          <a:endParaRPr lang="en-US"/>
        </a:p>
      </dgm:t>
    </dgm:pt>
    <dgm:pt modelId="{E8ECB624-75BE-4F40-BA55-D57F8B738A96}" type="sibTrans" cxnId="{37DA989D-39F5-D740-81F4-F2DA1EA52DD7}">
      <dgm:prSet/>
      <dgm:spPr/>
      <dgm:t>
        <a:bodyPr/>
        <a:lstStyle/>
        <a:p>
          <a:endParaRPr lang="en-US"/>
        </a:p>
      </dgm:t>
    </dgm:pt>
    <dgm:pt modelId="{E6D849DE-056E-EB41-B35B-9058E0470423}">
      <dgm:prSet phldrT="[Text]"/>
      <dgm:spPr/>
      <dgm:t>
        <a:bodyPr/>
        <a:lstStyle/>
        <a:p>
          <a:pPr rtl="0"/>
          <a:r>
            <a:rPr lang="en-US" dirty="0" err="1"/>
            <a:t>Professeur</a:t>
          </a:r>
          <a:r>
            <a:rPr lang="en-US" dirty="0"/>
            <a:t> </a:t>
          </a:r>
          <a:r>
            <a:rPr lang="en-US" dirty="0" err="1"/>
            <a:t>à</a:t>
          </a:r>
          <a:r>
            <a:rPr lang="en-US" dirty="0"/>
            <a:t> </a:t>
          </a:r>
          <a:r>
            <a:rPr lang="en-US" dirty="0" err="1"/>
            <a:t>l’Université</a:t>
          </a:r>
          <a:r>
            <a:rPr lang="en-US" dirty="0"/>
            <a:t> de Washington</a:t>
          </a:r>
        </a:p>
      </dgm:t>
    </dgm:pt>
    <dgm:pt modelId="{6094903A-D451-9048-8E8C-86A9B314066C}" type="parTrans" cxnId="{E0FDFC4A-33B7-8E4E-8C78-23093FE528B1}">
      <dgm:prSet/>
      <dgm:spPr/>
      <dgm:t>
        <a:bodyPr/>
        <a:lstStyle/>
        <a:p>
          <a:endParaRPr lang="en-US"/>
        </a:p>
      </dgm:t>
    </dgm:pt>
    <dgm:pt modelId="{665A2E77-F4F7-564F-A21F-1B49D7A2166C}" type="sibTrans" cxnId="{E0FDFC4A-33B7-8E4E-8C78-23093FE528B1}">
      <dgm:prSet/>
      <dgm:spPr/>
      <dgm:t>
        <a:bodyPr/>
        <a:lstStyle/>
        <a:p>
          <a:endParaRPr lang="en-US"/>
        </a:p>
      </dgm:t>
    </dgm:pt>
    <dgm:pt modelId="{D403542C-D3DA-E54B-BC6A-BC07BABC3129}" type="pres">
      <dgm:prSet presAssocID="{DE8DFC65-2CDE-C24A-AA2B-0E41F717BE41}" presName="Name0" presStyleCnt="0">
        <dgm:presLayoutVars>
          <dgm:dir/>
        </dgm:presLayoutVars>
      </dgm:prSet>
      <dgm:spPr/>
    </dgm:pt>
    <dgm:pt modelId="{0211C0DE-47A5-3A4E-876A-D1ACC1E4D919}" type="pres">
      <dgm:prSet presAssocID="{338B42B7-4BA4-F047-8139-1CAE95EF337D}" presName="picture_1" presStyleLbl="bgImgPlace1" presStyleIdx="0" presStyleCnt="1" custScaleX="108397" custScaleY="110011"/>
      <dgm:spPr/>
    </dgm:pt>
    <dgm:pt modelId="{6AE749C6-DEFC-4547-9DC7-1DA404AE534A}" type="pres">
      <dgm:prSet presAssocID="{352B8887-66A4-894A-A441-CF32D6BAA235}" presName="text_1" presStyleLbl="node1" presStyleIdx="0" presStyleCnt="0">
        <dgm:presLayoutVars>
          <dgm:bulletEnabled val="1"/>
        </dgm:presLayoutVars>
      </dgm:prSet>
      <dgm:spPr/>
    </dgm:pt>
    <dgm:pt modelId="{B93DB8BD-CC83-5B42-B8E8-CE379F467925}" type="pres">
      <dgm:prSet presAssocID="{DE8DFC65-2CDE-C24A-AA2B-0E41F717BE41}" presName="linV" presStyleCnt="0"/>
      <dgm:spPr/>
    </dgm:pt>
    <dgm:pt modelId="{BCA8C7D9-0922-4D4F-96CB-FBA24E08E987}" type="pres">
      <dgm:prSet presAssocID="{AB83CC77-7D51-BB4D-B19A-E73F1F15D27F}" presName="pair" presStyleCnt="0"/>
      <dgm:spPr/>
    </dgm:pt>
    <dgm:pt modelId="{76A91F06-2BB9-8446-BF2A-B05A69F0DFB2}" type="pres">
      <dgm:prSet presAssocID="{AB83CC77-7D51-BB4D-B19A-E73F1F15D27F}" presName="spaceH" presStyleLbl="node1" presStyleIdx="0" presStyleCnt="0"/>
      <dgm:spPr/>
    </dgm:pt>
    <dgm:pt modelId="{7D13589D-26E1-D344-A03D-8A7A46548434}" type="pres">
      <dgm:prSet presAssocID="{AB83CC77-7D51-BB4D-B19A-E73F1F15D27F}" presName="desPictures" presStyleLbl="alignImgPlace1" presStyleIdx="0" presStyleCnt="3"/>
      <dgm:spPr>
        <a:solidFill>
          <a:schemeClr val="accent2">
            <a:lumMod val="50000"/>
          </a:schemeClr>
        </a:solidFill>
      </dgm:spPr>
    </dgm:pt>
    <dgm:pt modelId="{CC46C3D6-D5AE-2A4D-9D29-358E7856EEE0}" type="pres">
      <dgm:prSet presAssocID="{AB83CC77-7D51-BB4D-B19A-E73F1F15D27F}" presName="desTextWrapper" presStyleCnt="0"/>
      <dgm:spPr/>
    </dgm:pt>
    <dgm:pt modelId="{5324AB64-85EC-354A-88D6-6C66756C6E0D}" type="pres">
      <dgm:prSet presAssocID="{AB83CC77-7D51-BB4D-B19A-E73F1F15D27F}" presName="desText" presStyleLbl="revTx" presStyleIdx="0" presStyleCnt="3" custScaleX="100019">
        <dgm:presLayoutVars>
          <dgm:bulletEnabled val="1"/>
        </dgm:presLayoutVars>
      </dgm:prSet>
      <dgm:spPr/>
    </dgm:pt>
    <dgm:pt modelId="{1A780B32-3309-D749-9E67-2741DEF42365}" type="pres">
      <dgm:prSet presAssocID="{2F04FAE2-6393-4C47-90D8-CC4A8E1129B3}" presName="spaceV" presStyleCnt="0"/>
      <dgm:spPr/>
    </dgm:pt>
    <dgm:pt modelId="{709EAAFF-B08C-A24E-8349-1EB1D7408A6C}" type="pres">
      <dgm:prSet presAssocID="{9F7917DE-60D0-3444-80E2-E03B438EA3E3}" presName="pair" presStyleCnt="0"/>
      <dgm:spPr/>
    </dgm:pt>
    <dgm:pt modelId="{D67D9666-2533-5341-B50B-AF6BF0F035F7}" type="pres">
      <dgm:prSet presAssocID="{9F7917DE-60D0-3444-80E2-E03B438EA3E3}" presName="spaceH" presStyleLbl="node1" presStyleIdx="0" presStyleCnt="0"/>
      <dgm:spPr/>
    </dgm:pt>
    <dgm:pt modelId="{23BF1799-F270-C749-9987-EBB801040946}" type="pres">
      <dgm:prSet presAssocID="{9F7917DE-60D0-3444-80E2-E03B438EA3E3}" presName="desPictures" presStyleLbl="alignImgPlace1" presStyleIdx="1" presStyleCnt="3"/>
      <dgm:spPr>
        <a:solidFill>
          <a:schemeClr val="accent2">
            <a:lumMod val="75000"/>
          </a:schemeClr>
        </a:solidFill>
      </dgm:spPr>
    </dgm:pt>
    <dgm:pt modelId="{963445EC-CDBD-2A48-B2C7-5B629636F6D8}" type="pres">
      <dgm:prSet presAssocID="{9F7917DE-60D0-3444-80E2-E03B438EA3E3}" presName="desTextWrapper" presStyleCnt="0"/>
      <dgm:spPr/>
    </dgm:pt>
    <dgm:pt modelId="{6EE5545A-F527-3E4F-9701-2E6A073AAD6F}" type="pres">
      <dgm:prSet presAssocID="{9F7917DE-60D0-3444-80E2-E03B438EA3E3}" presName="desText" presStyleLbl="revTx" presStyleIdx="1" presStyleCnt="3" custScaleX="157784">
        <dgm:presLayoutVars>
          <dgm:bulletEnabled val="1"/>
        </dgm:presLayoutVars>
      </dgm:prSet>
      <dgm:spPr/>
    </dgm:pt>
    <dgm:pt modelId="{5CC6E27F-C920-F447-A0D7-4100B0376674}" type="pres">
      <dgm:prSet presAssocID="{E8ECB624-75BE-4F40-BA55-D57F8B738A96}" presName="spaceV" presStyleCnt="0"/>
      <dgm:spPr/>
    </dgm:pt>
    <dgm:pt modelId="{BA60CDB4-6283-B843-9348-D10A195CD641}" type="pres">
      <dgm:prSet presAssocID="{E6D849DE-056E-EB41-B35B-9058E0470423}" presName="pair" presStyleCnt="0"/>
      <dgm:spPr/>
    </dgm:pt>
    <dgm:pt modelId="{EF044021-F6DA-F846-A5A4-9088355AEADD}" type="pres">
      <dgm:prSet presAssocID="{E6D849DE-056E-EB41-B35B-9058E0470423}" presName="spaceH" presStyleLbl="node1" presStyleIdx="0" presStyleCnt="0"/>
      <dgm:spPr/>
    </dgm:pt>
    <dgm:pt modelId="{21CBBED9-A191-D148-A977-BEEAEED50AFA}" type="pres">
      <dgm:prSet presAssocID="{E6D849DE-056E-EB41-B35B-9058E0470423}" presName="desPictures" presStyleLbl="alignImgPlace1" presStyleIdx="2" presStyleCnt="3"/>
      <dgm:spPr>
        <a:solidFill>
          <a:schemeClr val="accent2">
            <a:lumMod val="40000"/>
            <a:lumOff val="60000"/>
          </a:schemeClr>
        </a:solidFill>
      </dgm:spPr>
    </dgm:pt>
    <dgm:pt modelId="{9A1D56E3-DCBB-1643-90A0-03A7E39CD0E2}" type="pres">
      <dgm:prSet presAssocID="{E6D849DE-056E-EB41-B35B-9058E0470423}" presName="desTextWrapper" presStyleCnt="0"/>
      <dgm:spPr/>
    </dgm:pt>
    <dgm:pt modelId="{2B89EB33-1F9F-F847-A946-D6A4B9AED628}" type="pres">
      <dgm:prSet presAssocID="{E6D849DE-056E-EB41-B35B-9058E0470423}" presName="desText" presStyleLbl="revTx" presStyleIdx="2" presStyleCnt="3" custScaleX="252741">
        <dgm:presLayoutVars>
          <dgm:bulletEnabled val="1"/>
        </dgm:presLayoutVars>
      </dgm:prSet>
      <dgm:spPr/>
    </dgm:pt>
    <dgm:pt modelId="{A3B8B284-BB48-414F-9A7C-52E4B7562925}" type="pres">
      <dgm:prSet presAssocID="{DE8DFC65-2CDE-C24A-AA2B-0E41F717BE41}" presName="maxNode" presStyleCnt="0"/>
      <dgm:spPr/>
    </dgm:pt>
    <dgm:pt modelId="{8AC24AF9-7AE5-CE43-B96D-9CBE6A5EB4BC}" type="pres">
      <dgm:prSet presAssocID="{DE8DFC65-2CDE-C24A-AA2B-0E41F717BE41}" presName="Name33" presStyleCnt="0"/>
      <dgm:spPr/>
    </dgm:pt>
  </dgm:ptLst>
  <dgm:cxnLst>
    <dgm:cxn modelId="{D069B826-AD44-B44A-8FE2-DCA87AC3C019}" type="presOf" srcId="{DE8DFC65-2CDE-C24A-AA2B-0E41F717BE41}" destId="{D403542C-D3DA-E54B-BC6A-BC07BABC3129}" srcOrd="0" destOrd="0" presId="urn:microsoft.com/office/officeart/2008/layout/AccentedPicture"/>
    <dgm:cxn modelId="{900DD139-B582-B942-8060-0F88415A17AC}" type="presOf" srcId="{338B42B7-4BA4-F047-8139-1CAE95EF337D}" destId="{0211C0DE-47A5-3A4E-876A-D1ACC1E4D919}" srcOrd="0" destOrd="0" presId="urn:microsoft.com/office/officeart/2008/layout/AccentedPicture"/>
    <dgm:cxn modelId="{E0FDFC4A-33B7-8E4E-8C78-23093FE528B1}" srcId="{DE8DFC65-2CDE-C24A-AA2B-0E41F717BE41}" destId="{E6D849DE-056E-EB41-B35B-9058E0470423}" srcOrd="3" destOrd="0" parTransId="{6094903A-D451-9048-8E8C-86A9B314066C}" sibTransId="{665A2E77-F4F7-564F-A21F-1B49D7A2166C}"/>
    <dgm:cxn modelId="{40BEE678-7025-0C40-98F1-34959C0A33DA}" srcId="{DE8DFC65-2CDE-C24A-AA2B-0E41F717BE41}" destId="{352B8887-66A4-894A-A441-CF32D6BAA235}" srcOrd="0" destOrd="0" parTransId="{CE31F406-E4A3-FE41-88F2-4379D963A0AC}" sibTransId="{338B42B7-4BA4-F047-8139-1CAE95EF337D}"/>
    <dgm:cxn modelId="{6EBD6D7C-4C48-A840-B1F3-ED4156191A83}" type="presOf" srcId="{AB83CC77-7D51-BB4D-B19A-E73F1F15D27F}" destId="{5324AB64-85EC-354A-88D6-6C66756C6E0D}" srcOrd="0" destOrd="0" presId="urn:microsoft.com/office/officeart/2008/layout/AccentedPicture"/>
    <dgm:cxn modelId="{BAC89781-AD6D-1B42-9EC6-265E21B6ECE5}" type="presOf" srcId="{9F7917DE-60D0-3444-80E2-E03B438EA3E3}" destId="{6EE5545A-F527-3E4F-9701-2E6A073AAD6F}" srcOrd="0" destOrd="0" presId="urn:microsoft.com/office/officeart/2008/layout/AccentedPicture"/>
    <dgm:cxn modelId="{44EF3A84-C387-FA42-A920-134649BCBC3C}" type="presOf" srcId="{E6D849DE-056E-EB41-B35B-9058E0470423}" destId="{2B89EB33-1F9F-F847-A946-D6A4B9AED628}" srcOrd="0" destOrd="0" presId="urn:microsoft.com/office/officeart/2008/layout/AccentedPicture"/>
    <dgm:cxn modelId="{37DA989D-39F5-D740-81F4-F2DA1EA52DD7}" srcId="{DE8DFC65-2CDE-C24A-AA2B-0E41F717BE41}" destId="{9F7917DE-60D0-3444-80E2-E03B438EA3E3}" srcOrd="2" destOrd="0" parTransId="{780C558A-0B08-6043-A35C-9F639F40CD49}" sibTransId="{E8ECB624-75BE-4F40-BA55-D57F8B738A96}"/>
    <dgm:cxn modelId="{3C61B5CA-2EB1-5C44-A92F-9FF0829BCFA1}" type="presOf" srcId="{352B8887-66A4-894A-A441-CF32D6BAA235}" destId="{6AE749C6-DEFC-4547-9DC7-1DA404AE534A}" srcOrd="0" destOrd="0" presId="urn:microsoft.com/office/officeart/2008/layout/AccentedPicture"/>
    <dgm:cxn modelId="{4AB7EFD8-C8F7-7D4D-A172-0C9F900E8BFB}" srcId="{DE8DFC65-2CDE-C24A-AA2B-0E41F717BE41}" destId="{AB83CC77-7D51-BB4D-B19A-E73F1F15D27F}" srcOrd="1" destOrd="0" parTransId="{C661C398-50B7-2745-8433-1B52B3CFAD89}" sibTransId="{2F04FAE2-6393-4C47-90D8-CC4A8E1129B3}"/>
    <dgm:cxn modelId="{16E0216F-36B1-9E4F-BB82-79F5DC603EE7}" type="presParOf" srcId="{D403542C-D3DA-E54B-BC6A-BC07BABC3129}" destId="{0211C0DE-47A5-3A4E-876A-D1ACC1E4D919}" srcOrd="0" destOrd="0" presId="urn:microsoft.com/office/officeart/2008/layout/AccentedPicture"/>
    <dgm:cxn modelId="{72E90CA7-0593-3E42-9A62-09707EA3E89A}" type="presParOf" srcId="{D403542C-D3DA-E54B-BC6A-BC07BABC3129}" destId="{6AE749C6-DEFC-4547-9DC7-1DA404AE534A}" srcOrd="1" destOrd="0" presId="urn:microsoft.com/office/officeart/2008/layout/AccentedPicture"/>
    <dgm:cxn modelId="{6DF829C9-6AED-6145-8357-832FD7AC8180}" type="presParOf" srcId="{D403542C-D3DA-E54B-BC6A-BC07BABC3129}" destId="{B93DB8BD-CC83-5B42-B8E8-CE379F467925}" srcOrd="2" destOrd="0" presId="urn:microsoft.com/office/officeart/2008/layout/AccentedPicture"/>
    <dgm:cxn modelId="{90EF1540-740E-AC41-BDA7-61AABB683EBE}" type="presParOf" srcId="{B93DB8BD-CC83-5B42-B8E8-CE379F467925}" destId="{BCA8C7D9-0922-4D4F-96CB-FBA24E08E987}" srcOrd="0" destOrd="0" presId="urn:microsoft.com/office/officeart/2008/layout/AccentedPicture"/>
    <dgm:cxn modelId="{FEE99AAB-50D5-6541-9D12-C43A35D5FFE9}" type="presParOf" srcId="{BCA8C7D9-0922-4D4F-96CB-FBA24E08E987}" destId="{76A91F06-2BB9-8446-BF2A-B05A69F0DFB2}" srcOrd="0" destOrd="0" presId="urn:microsoft.com/office/officeart/2008/layout/AccentedPicture"/>
    <dgm:cxn modelId="{395A742C-31B0-E647-98BB-476CFE8888E6}" type="presParOf" srcId="{BCA8C7D9-0922-4D4F-96CB-FBA24E08E987}" destId="{7D13589D-26E1-D344-A03D-8A7A46548434}" srcOrd="1" destOrd="0" presId="urn:microsoft.com/office/officeart/2008/layout/AccentedPicture"/>
    <dgm:cxn modelId="{F9ECA206-A320-B545-8C3F-F685C387C399}" type="presParOf" srcId="{BCA8C7D9-0922-4D4F-96CB-FBA24E08E987}" destId="{CC46C3D6-D5AE-2A4D-9D29-358E7856EEE0}" srcOrd="2" destOrd="0" presId="urn:microsoft.com/office/officeart/2008/layout/AccentedPicture"/>
    <dgm:cxn modelId="{20E46077-86A4-2F4A-9995-1E734D0116F4}" type="presParOf" srcId="{CC46C3D6-D5AE-2A4D-9D29-358E7856EEE0}" destId="{5324AB64-85EC-354A-88D6-6C66756C6E0D}" srcOrd="0" destOrd="0" presId="urn:microsoft.com/office/officeart/2008/layout/AccentedPicture"/>
    <dgm:cxn modelId="{AA80627D-65EA-3C48-8EFB-8FAF44CC017C}" type="presParOf" srcId="{B93DB8BD-CC83-5B42-B8E8-CE379F467925}" destId="{1A780B32-3309-D749-9E67-2741DEF42365}" srcOrd="1" destOrd="0" presId="urn:microsoft.com/office/officeart/2008/layout/AccentedPicture"/>
    <dgm:cxn modelId="{3FC5EA54-3648-1346-A195-8B553FFE3F44}" type="presParOf" srcId="{B93DB8BD-CC83-5B42-B8E8-CE379F467925}" destId="{709EAAFF-B08C-A24E-8349-1EB1D7408A6C}" srcOrd="2" destOrd="0" presId="urn:microsoft.com/office/officeart/2008/layout/AccentedPicture"/>
    <dgm:cxn modelId="{3B69A607-0FC2-1246-85DB-BEDA74883C59}" type="presParOf" srcId="{709EAAFF-B08C-A24E-8349-1EB1D7408A6C}" destId="{D67D9666-2533-5341-B50B-AF6BF0F035F7}" srcOrd="0" destOrd="0" presId="urn:microsoft.com/office/officeart/2008/layout/AccentedPicture"/>
    <dgm:cxn modelId="{0F25AE37-0785-C345-BDC8-79B7BC1E34FF}" type="presParOf" srcId="{709EAAFF-B08C-A24E-8349-1EB1D7408A6C}" destId="{23BF1799-F270-C749-9987-EBB801040946}" srcOrd="1" destOrd="0" presId="urn:microsoft.com/office/officeart/2008/layout/AccentedPicture"/>
    <dgm:cxn modelId="{ACA0E931-D7E7-2D47-A4F0-C88E095F794C}" type="presParOf" srcId="{709EAAFF-B08C-A24E-8349-1EB1D7408A6C}" destId="{963445EC-CDBD-2A48-B2C7-5B629636F6D8}" srcOrd="2" destOrd="0" presId="urn:microsoft.com/office/officeart/2008/layout/AccentedPicture"/>
    <dgm:cxn modelId="{DA6A71EE-F894-7C4B-B39A-3363494B7A96}" type="presParOf" srcId="{963445EC-CDBD-2A48-B2C7-5B629636F6D8}" destId="{6EE5545A-F527-3E4F-9701-2E6A073AAD6F}" srcOrd="0" destOrd="0" presId="urn:microsoft.com/office/officeart/2008/layout/AccentedPicture"/>
    <dgm:cxn modelId="{2D0FEC87-9E67-8945-8907-61F0679A41F2}" type="presParOf" srcId="{B93DB8BD-CC83-5B42-B8E8-CE379F467925}" destId="{5CC6E27F-C920-F447-A0D7-4100B0376674}" srcOrd="3" destOrd="0" presId="urn:microsoft.com/office/officeart/2008/layout/AccentedPicture"/>
    <dgm:cxn modelId="{94AD8B85-DACC-6A46-814C-35DE691277F6}" type="presParOf" srcId="{B93DB8BD-CC83-5B42-B8E8-CE379F467925}" destId="{BA60CDB4-6283-B843-9348-D10A195CD641}" srcOrd="4" destOrd="0" presId="urn:microsoft.com/office/officeart/2008/layout/AccentedPicture"/>
    <dgm:cxn modelId="{928405E4-2222-9C47-B183-AEA13DEC2E75}" type="presParOf" srcId="{BA60CDB4-6283-B843-9348-D10A195CD641}" destId="{EF044021-F6DA-F846-A5A4-9088355AEADD}" srcOrd="0" destOrd="0" presId="urn:microsoft.com/office/officeart/2008/layout/AccentedPicture"/>
    <dgm:cxn modelId="{D9B7AEB0-9E7E-EF4C-A727-F85599524F7A}" type="presParOf" srcId="{BA60CDB4-6283-B843-9348-D10A195CD641}" destId="{21CBBED9-A191-D148-A977-BEEAEED50AFA}" srcOrd="1" destOrd="0" presId="urn:microsoft.com/office/officeart/2008/layout/AccentedPicture"/>
    <dgm:cxn modelId="{F667F79C-877E-CA43-B043-E590EEDC8EE0}" type="presParOf" srcId="{BA60CDB4-6283-B843-9348-D10A195CD641}" destId="{9A1D56E3-DCBB-1643-90A0-03A7E39CD0E2}" srcOrd="2" destOrd="0" presId="urn:microsoft.com/office/officeart/2008/layout/AccentedPicture"/>
    <dgm:cxn modelId="{569F949B-34B5-A64F-858C-4F8B85E28840}" type="presParOf" srcId="{9A1D56E3-DCBB-1643-90A0-03A7E39CD0E2}" destId="{2B89EB33-1F9F-F847-A946-D6A4B9AED628}" srcOrd="0" destOrd="0" presId="urn:microsoft.com/office/officeart/2008/layout/AccentedPicture"/>
    <dgm:cxn modelId="{C39522CD-14C5-0346-9564-02AE270B79E9}" type="presParOf" srcId="{D403542C-D3DA-E54B-BC6A-BC07BABC3129}" destId="{A3B8B284-BB48-414F-9A7C-52E4B7562925}" srcOrd="3" destOrd="0" presId="urn:microsoft.com/office/officeart/2008/layout/AccentedPicture"/>
    <dgm:cxn modelId="{07DF9B23-A0BC-C347-8D79-F9C9BE859E37}" type="presParOf" srcId="{A3B8B284-BB48-414F-9A7C-52E4B7562925}" destId="{8AC24AF9-7AE5-CE43-B96D-9CBE6A5EB4BC}"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097BBD-3C87-C446-81E0-09FA7008FB73}" type="doc">
      <dgm:prSet loTypeId="urn:microsoft.com/office/officeart/2005/8/layout/vList3" loCatId="" qsTypeId="urn:microsoft.com/office/officeart/2005/8/quickstyle/simple1" qsCatId="simple" csTypeId="urn:microsoft.com/office/officeart/2005/8/colors/accent1_3" csCatId="accent1" phldr="1"/>
      <dgm:spPr/>
    </dgm:pt>
    <dgm:pt modelId="{18AB9480-BA00-2E49-8B48-BB3BAD0166E0}">
      <dgm:prSet phldrT="[Text]"/>
      <dgm:spPr/>
      <dgm:t>
        <a:bodyPr/>
        <a:lstStyle/>
        <a:p>
          <a:pPr algn="l">
            <a:buFont typeface="Arial" panose="020B0604020202020204" pitchFamily="34" charset="0"/>
            <a:buChar char="•"/>
          </a:pPr>
          <a:r>
            <a:rPr lang="fr-FR" noProof="0" dirty="0"/>
            <a:t>Le monde a une structure 3D et est composé d'objets </a:t>
          </a:r>
        </a:p>
      </dgm:t>
    </dgm:pt>
    <dgm:pt modelId="{2938FB5F-7A30-D040-96F8-A3AC62BCDB1E}" type="parTrans" cxnId="{71A65E1D-64F7-4345-865C-E87E555448D4}">
      <dgm:prSet/>
      <dgm:spPr/>
      <dgm:t>
        <a:bodyPr/>
        <a:lstStyle/>
        <a:p>
          <a:endParaRPr lang="en-US"/>
        </a:p>
      </dgm:t>
    </dgm:pt>
    <dgm:pt modelId="{FA1F53D0-E4DC-8045-A74C-6F7E955417A4}" type="sibTrans" cxnId="{71A65E1D-64F7-4345-865C-E87E555448D4}">
      <dgm:prSet/>
      <dgm:spPr/>
      <dgm:t>
        <a:bodyPr/>
        <a:lstStyle/>
        <a:p>
          <a:endParaRPr lang="en-US"/>
        </a:p>
      </dgm:t>
    </dgm:pt>
    <dgm:pt modelId="{5BCBE9AA-4312-3241-A272-08E497ADC985}">
      <dgm:prSet phldrT="[Text]"/>
      <dgm:spPr/>
      <dgm:t>
        <a:bodyPr/>
        <a:lstStyle/>
        <a:p>
          <a:pPr algn="l">
            <a:buFont typeface="Arial" panose="020B0604020202020204" pitchFamily="34" charset="0"/>
            <a:buChar char="•"/>
          </a:pPr>
          <a:r>
            <a:rPr lang="fr-FR" noProof="0" dirty="0"/>
            <a:t>L’être humain sait parfaitement décrire et interpréter ce monde </a:t>
          </a:r>
        </a:p>
      </dgm:t>
    </dgm:pt>
    <dgm:pt modelId="{11B2A8B3-004F-E245-94FD-134D14DD6000}" type="parTrans" cxnId="{4B391DE9-816C-9146-81C2-229A027FDC3B}">
      <dgm:prSet/>
      <dgm:spPr/>
      <dgm:t>
        <a:bodyPr/>
        <a:lstStyle/>
        <a:p>
          <a:endParaRPr lang="en-US"/>
        </a:p>
      </dgm:t>
    </dgm:pt>
    <dgm:pt modelId="{AC6C2A79-D0C0-0848-9C4A-27C4D9F60AD4}" type="sibTrans" cxnId="{4B391DE9-816C-9146-81C2-229A027FDC3B}">
      <dgm:prSet/>
      <dgm:spPr/>
      <dgm:t>
        <a:bodyPr/>
        <a:lstStyle/>
        <a:p>
          <a:endParaRPr lang="en-US"/>
        </a:p>
      </dgm:t>
    </dgm:pt>
    <dgm:pt modelId="{67A31C51-F3DD-F841-8945-976AE9688C71}">
      <dgm:prSet phldrT="[Text]"/>
      <dgm:spPr/>
      <dgm:t>
        <a:bodyPr/>
        <a:lstStyle/>
        <a:p>
          <a:pPr algn="l">
            <a:buFont typeface="Arial" panose="020B0604020202020204" pitchFamily="34" charset="0"/>
            <a:buChar char="•"/>
          </a:pPr>
          <a:r>
            <a:rPr lang="fr-FR" noProof="0" dirty="0"/>
            <a:t>Pourtant, l'information disponible sur la rétine n'est qu'un ensemble de points (environ un million de </a:t>
          </a:r>
          <a:r>
            <a:rPr lang="fr-FR" i="1" noProof="0" dirty="0" err="1"/>
            <a:t>picture</a:t>
          </a:r>
          <a:r>
            <a:rPr lang="fr-FR" i="1" noProof="0" dirty="0"/>
            <a:t> </a:t>
          </a:r>
          <a:r>
            <a:rPr lang="fr-FR" i="1" noProof="0" dirty="0" err="1"/>
            <a:t>elements</a:t>
          </a:r>
          <a:r>
            <a:rPr lang="fr-FR" i="1" noProof="0" dirty="0"/>
            <a:t> </a:t>
          </a:r>
          <a:r>
            <a:rPr lang="fr-FR" noProof="0" dirty="0"/>
            <a:t>ou </a:t>
          </a:r>
          <a:r>
            <a:rPr lang="fr-FR" i="1" noProof="0" dirty="0"/>
            <a:t>pixels</a:t>
          </a:r>
          <a:r>
            <a:rPr lang="fr-FR" noProof="0" dirty="0"/>
            <a:t>)... </a:t>
          </a:r>
        </a:p>
      </dgm:t>
    </dgm:pt>
    <dgm:pt modelId="{2712EB84-389A-BB4E-A50A-5B8004E6FC7D}" type="parTrans" cxnId="{A03FFF02-82BA-5D42-89D9-C234323488E4}">
      <dgm:prSet/>
      <dgm:spPr/>
      <dgm:t>
        <a:bodyPr/>
        <a:lstStyle/>
        <a:p>
          <a:endParaRPr lang="en-US"/>
        </a:p>
      </dgm:t>
    </dgm:pt>
    <dgm:pt modelId="{B3F7CDB0-B816-9743-895D-ACA15ABA414A}" type="sibTrans" cxnId="{A03FFF02-82BA-5D42-89D9-C234323488E4}">
      <dgm:prSet/>
      <dgm:spPr/>
      <dgm:t>
        <a:bodyPr/>
        <a:lstStyle/>
        <a:p>
          <a:endParaRPr lang="en-US"/>
        </a:p>
      </dgm:t>
    </dgm:pt>
    <dgm:pt modelId="{3119F279-EA38-E74B-A903-255A86F7CDE9}" type="pres">
      <dgm:prSet presAssocID="{F5097BBD-3C87-C446-81E0-09FA7008FB73}" presName="linearFlow" presStyleCnt="0">
        <dgm:presLayoutVars>
          <dgm:dir/>
          <dgm:resizeHandles val="exact"/>
        </dgm:presLayoutVars>
      </dgm:prSet>
      <dgm:spPr/>
    </dgm:pt>
    <dgm:pt modelId="{0A8176A9-4F5A-BF48-9739-CBD3B8F38601}" type="pres">
      <dgm:prSet presAssocID="{18AB9480-BA00-2E49-8B48-BB3BAD0166E0}" presName="composite" presStyleCnt="0"/>
      <dgm:spPr/>
    </dgm:pt>
    <dgm:pt modelId="{0F4C48F2-3896-3B4F-AEB7-5540A2C219B5}" type="pres">
      <dgm:prSet presAssocID="{18AB9480-BA00-2E49-8B48-BB3BAD0166E0}" presName="imgShp" presStyleLbl="fgImgPlace1" presStyleIdx="0" presStyleCnt="3"/>
      <dgm:spPr>
        <a:solidFill>
          <a:schemeClr val="accent2">
            <a:lumMod val="75000"/>
          </a:schemeClr>
        </a:solidFill>
      </dgm:spPr>
    </dgm:pt>
    <dgm:pt modelId="{17389978-536E-994F-8E3C-FD836C2CBE8C}" type="pres">
      <dgm:prSet presAssocID="{18AB9480-BA00-2E49-8B48-BB3BAD0166E0}" presName="txShp" presStyleLbl="node1" presStyleIdx="0" presStyleCnt="3">
        <dgm:presLayoutVars>
          <dgm:bulletEnabled val="1"/>
        </dgm:presLayoutVars>
      </dgm:prSet>
      <dgm:spPr/>
    </dgm:pt>
    <dgm:pt modelId="{9A2CA0C1-5132-E247-8F8C-FC0799C3900A}" type="pres">
      <dgm:prSet presAssocID="{FA1F53D0-E4DC-8045-A74C-6F7E955417A4}" presName="spacing" presStyleCnt="0"/>
      <dgm:spPr/>
    </dgm:pt>
    <dgm:pt modelId="{1E2176A8-D90A-AA47-B35B-391187EF7606}" type="pres">
      <dgm:prSet presAssocID="{5BCBE9AA-4312-3241-A272-08E497ADC985}" presName="composite" presStyleCnt="0"/>
      <dgm:spPr/>
    </dgm:pt>
    <dgm:pt modelId="{3A8EDBB3-19B0-6A44-81A5-BC03E833D9FD}" type="pres">
      <dgm:prSet presAssocID="{5BCBE9AA-4312-3241-A272-08E497ADC985}" presName="imgShp" presStyleLbl="fgImgPlace1" presStyleIdx="1" presStyleCnt="3"/>
      <dgm:spPr>
        <a:solidFill>
          <a:schemeClr val="accent2">
            <a:lumMod val="60000"/>
            <a:lumOff val="40000"/>
          </a:schemeClr>
        </a:solidFill>
      </dgm:spPr>
    </dgm:pt>
    <dgm:pt modelId="{968AFA55-935B-6848-B98E-1AF5DAAC4DA6}" type="pres">
      <dgm:prSet presAssocID="{5BCBE9AA-4312-3241-A272-08E497ADC985}" presName="txShp" presStyleLbl="node1" presStyleIdx="1" presStyleCnt="3">
        <dgm:presLayoutVars>
          <dgm:bulletEnabled val="1"/>
        </dgm:presLayoutVars>
      </dgm:prSet>
      <dgm:spPr/>
    </dgm:pt>
    <dgm:pt modelId="{7E74B62F-660E-8F46-9B7F-2967F49A325E}" type="pres">
      <dgm:prSet presAssocID="{AC6C2A79-D0C0-0848-9C4A-27C4D9F60AD4}" presName="spacing" presStyleCnt="0"/>
      <dgm:spPr/>
    </dgm:pt>
    <dgm:pt modelId="{B47491F8-12CD-3B40-B02B-5882854D02E6}" type="pres">
      <dgm:prSet presAssocID="{67A31C51-F3DD-F841-8945-976AE9688C71}" presName="composite" presStyleCnt="0"/>
      <dgm:spPr/>
    </dgm:pt>
    <dgm:pt modelId="{78782F1A-DDD9-664A-A0ED-ABCE9AB40E51}" type="pres">
      <dgm:prSet presAssocID="{67A31C51-F3DD-F841-8945-976AE9688C71}" presName="imgShp" presStyleLbl="fgImgPlace1" presStyleIdx="2" presStyleCnt="3"/>
      <dgm:spPr>
        <a:solidFill>
          <a:schemeClr val="accent2">
            <a:lumMod val="20000"/>
            <a:lumOff val="80000"/>
          </a:schemeClr>
        </a:solidFill>
      </dgm:spPr>
    </dgm:pt>
    <dgm:pt modelId="{EEE59DCC-5E8C-C740-AA96-6E4B02AE085B}" type="pres">
      <dgm:prSet presAssocID="{67A31C51-F3DD-F841-8945-976AE9688C71}" presName="txShp" presStyleLbl="node1" presStyleIdx="2" presStyleCnt="3">
        <dgm:presLayoutVars>
          <dgm:bulletEnabled val="1"/>
        </dgm:presLayoutVars>
      </dgm:prSet>
      <dgm:spPr/>
    </dgm:pt>
  </dgm:ptLst>
  <dgm:cxnLst>
    <dgm:cxn modelId="{6186B900-9C57-CA4D-81EC-21EC28D00377}" type="presOf" srcId="{F5097BBD-3C87-C446-81E0-09FA7008FB73}" destId="{3119F279-EA38-E74B-A903-255A86F7CDE9}" srcOrd="0" destOrd="0" presId="urn:microsoft.com/office/officeart/2005/8/layout/vList3"/>
    <dgm:cxn modelId="{A03FFF02-82BA-5D42-89D9-C234323488E4}" srcId="{F5097BBD-3C87-C446-81E0-09FA7008FB73}" destId="{67A31C51-F3DD-F841-8945-976AE9688C71}" srcOrd="2" destOrd="0" parTransId="{2712EB84-389A-BB4E-A50A-5B8004E6FC7D}" sibTransId="{B3F7CDB0-B816-9743-895D-ACA15ABA414A}"/>
    <dgm:cxn modelId="{71A65E1D-64F7-4345-865C-E87E555448D4}" srcId="{F5097BBD-3C87-C446-81E0-09FA7008FB73}" destId="{18AB9480-BA00-2E49-8B48-BB3BAD0166E0}" srcOrd="0" destOrd="0" parTransId="{2938FB5F-7A30-D040-96F8-A3AC62BCDB1E}" sibTransId="{FA1F53D0-E4DC-8045-A74C-6F7E955417A4}"/>
    <dgm:cxn modelId="{50224B45-DDEE-5342-88C7-681A737F4961}" type="presOf" srcId="{18AB9480-BA00-2E49-8B48-BB3BAD0166E0}" destId="{17389978-536E-994F-8E3C-FD836C2CBE8C}" srcOrd="0" destOrd="0" presId="urn:microsoft.com/office/officeart/2005/8/layout/vList3"/>
    <dgm:cxn modelId="{BD69064B-24FD-2645-9314-656289BE49C0}" type="presOf" srcId="{5BCBE9AA-4312-3241-A272-08E497ADC985}" destId="{968AFA55-935B-6848-B98E-1AF5DAAC4DA6}" srcOrd="0" destOrd="0" presId="urn:microsoft.com/office/officeart/2005/8/layout/vList3"/>
    <dgm:cxn modelId="{4968E169-9998-7D47-B52B-2D84878F1ECE}" type="presOf" srcId="{67A31C51-F3DD-F841-8945-976AE9688C71}" destId="{EEE59DCC-5E8C-C740-AA96-6E4B02AE085B}" srcOrd="0" destOrd="0" presId="urn:microsoft.com/office/officeart/2005/8/layout/vList3"/>
    <dgm:cxn modelId="{4B391DE9-816C-9146-81C2-229A027FDC3B}" srcId="{F5097BBD-3C87-C446-81E0-09FA7008FB73}" destId="{5BCBE9AA-4312-3241-A272-08E497ADC985}" srcOrd="1" destOrd="0" parTransId="{11B2A8B3-004F-E245-94FD-134D14DD6000}" sibTransId="{AC6C2A79-D0C0-0848-9C4A-27C4D9F60AD4}"/>
    <dgm:cxn modelId="{7745B02B-068B-804D-94C7-8EFE9D36686C}" type="presParOf" srcId="{3119F279-EA38-E74B-A903-255A86F7CDE9}" destId="{0A8176A9-4F5A-BF48-9739-CBD3B8F38601}" srcOrd="0" destOrd="0" presId="urn:microsoft.com/office/officeart/2005/8/layout/vList3"/>
    <dgm:cxn modelId="{294173E8-6430-A641-8E43-6713957BE6CD}" type="presParOf" srcId="{0A8176A9-4F5A-BF48-9739-CBD3B8F38601}" destId="{0F4C48F2-3896-3B4F-AEB7-5540A2C219B5}" srcOrd="0" destOrd="0" presId="urn:microsoft.com/office/officeart/2005/8/layout/vList3"/>
    <dgm:cxn modelId="{148F6362-9E21-C844-96C8-69677AC65831}" type="presParOf" srcId="{0A8176A9-4F5A-BF48-9739-CBD3B8F38601}" destId="{17389978-536E-994F-8E3C-FD836C2CBE8C}" srcOrd="1" destOrd="0" presId="urn:microsoft.com/office/officeart/2005/8/layout/vList3"/>
    <dgm:cxn modelId="{CFC28DF9-4AF0-6643-B555-331A8941C7A3}" type="presParOf" srcId="{3119F279-EA38-E74B-A903-255A86F7CDE9}" destId="{9A2CA0C1-5132-E247-8F8C-FC0799C3900A}" srcOrd="1" destOrd="0" presId="urn:microsoft.com/office/officeart/2005/8/layout/vList3"/>
    <dgm:cxn modelId="{0C935CFB-B647-F04A-9B9E-97BD4CF31B43}" type="presParOf" srcId="{3119F279-EA38-E74B-A903-255A86F7CDE9}" destId="{1E2176A8-D90A-AA47-B35B-391187EF7606}" srcOrd="2" destOrd="0" presId="urn:microsoft.com/office/officeart/2005/8/layout/vList3"/>
    <dgm:cxn modelId="{5B5C5860-38C8-3545-96A6-E0A28E9231AA}" type="presParOf" srcId="{1E2176A8-D90A-AA47-B35B-391187EF7606}" destId="{3A8EDBB3-19B0-6A44-81A5-BC03E833D9FD}" srcOrd="0" destOrd="0" presId="urn:microsoft.com/office/officeart/2005/8/layout/vList3"/>
    <dgm:cxn modelId="{46B33E32-1AF1-DC47-B988-CF15F2027714}" type="presParOf" srcId="{1E2176A8-D90A-AA47-B35B-391187EF7606}" destId="{968AFA55-935B-6848-B98E-1AF5DAAC4DA6}" srcOrd="1" destOrd="0" presId="urn:microsoft.com/office/officeart/2005/8/layout/vList3"/>
    <dgm:cxn modelId="{553D5A8A-901E-A249-905D-367F39E55305}" type="presParOf" srcId="{3119F279-EA38-E74B-A903-255A86F7CDE9}" destId="{7E74B62F-660E-8F46-9B7F-2967F49A325E}" srcOrd="3" destOrd="0" presId="urn:microsoft.com/office/officeart/2005/8/layout/vList3"/>
    <dgm:cxn modelId="{176CD593-6A69-0C48-8CDA-4B991BB344DB}" type="presParOf" srcId="{3119F279-EA38-E74B-A903-255A86F7CDE9}" destId="{B47491F8-12CD-3B40-B02B-5882854D02E6}" srcOrd="4" destOrd="0" presId="urn:microsoft.com/office/officeart/2005/8/layout/vList3"/>
    <dgm:cxn modelId="{800F8C32-B6F8-524E-ACE2-3803D4C60C5B}" type="presParOf" srcId="{B47491F8-12CD-3B40-B02B-5882854D02E6}" destId="{78782F1A-DDD9-664A-A0ED-ABCE9AB40E51}" srcOrd="0" destOrd="0" presId="urn:microsoft.com/office/officeart/2005/8/layout/vList3"/>
    <dgm:cxn modelId="{E116AEDB-54B2-544A-A474-5580E30F335D}" type="presParOf" srcId="{B47491F8-12CD-3B40-B02B-5882854D02E6}" destId="{EEE59DCC-5E8C-C740-AA96-6E4B02AE085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097BBD-3C87-C446-81E0-09FA7008FB73}" type="doc">
      <dgm:prSet loTypeId="urn:microsoft.com/office/officeart/2005/8/layout/vList3" loCatId="" qsTypeId="urn:microsoft.com/office/officeart/2005/8/quickstyle/simple1" qsCatId="simple" csTypeId="urn:microsoft.com/office/officeart/2005/8/colors/accent1_3" csCatId="accent1" phldr="1"/>
      <dgm:spPr/>
    </dgm:pt>
    <dgm:pt modelId="{18AB9480-BA00-2E49-8B48-BB3BAD0166E0}">
      <dgm:prSet phldrT="[Text]"/>
      <dgm:spPr/>
      <dgm:t>
        <a:bodyPr/>
        <a:lstStyle/>
        <a:p>
          <a:pPr algn="l">
            <a:buFont typeface="Arial" panose="020B0604020202020204" pitchFamily="34" charset="0"/>
            <a:buChar char="•"/>
          </a:pPr>
          <a:r>
            <a:rPr lang="fr-FR" noProof="0" dirty="0"/>
            <a:t>Chaque pixel contient des informations sur la lumière (quantité et contenu spectral/couleur) reçue en ce point de la rétine </a:t>
          </a:r>
        </a:p>
      </dgm:t>
    </dgm:pt>
    <dgm:pt modelId="{2938FB5F-7A30-D040-96F8-A3AC62BCDB1E}" type="parTrans" cxnId="{71A65E1D-64F7-4345-865C-E87E555448D4}">
      <dgm:prSet/>
      <dgm:spPr/>
      <dgm:t>
        <a:bodyPr/>
        <a:lstStyle/>
        <a:p>
          <a:endParaRPr lang="en-US"/>
        </a:p>
      </dgm:t>
    </dgm:pt>
    <dgm:pt modelId="{FA1F53D0-E4DC-8045-A74C-6F7E955417A4}" type="sibTrans" cxnId="{71A65E1D-64F7-4345-865C-E87E555448D4}">
      <dgm:prSet/>
      <dgm:spPr/>
      <dgm:t>
        <a:bodyPr/>
        <a:lstStyle/>
        <a:p>
          <a:endParaRPr lang="en-US"/>
        </a:p>
      </dgm:t>
    </dgm:pt>
    <dgm:pt modelId="{5BCBE9AA-4312-3241-A272-08E497ADC985}">
      <dgm:prSet phldrT="[Text]"/>
      <dgm:spPr/>
      <dgm:t>
        <a:bodyPr/>
        <a:lstStyle/>
        <a:p>
          <a:pPr algn="l">
            <a:buFont typeface="Arial" panose="020B0604020202020204" pitchFamily="34" charset="0"/>
            <a:buChar char="•"/>
          </a:pPr>
          <a:r>
            <a:rPr lang="fr-FR" noProof="0" dirty="0"/>
            <a:t>Les objets (téléphone, voiture...) n'existent pas sur la rétine, et pourtant on les voit : leur interprétation est le résultat du processus visuel. </a:t>
          </a:r>
        </a:p>
      </dgm:t>
    </dgm:pt>
    <dgm:pt modelId="{11B2A8B3-004F-E245-94FD-134D14DD6000}" type="parTrans" cxnId="{4B391DE9-816C-9146-81C2-229A027FDC3B}">
      <dgm:prSet/>
      <dgm:spPr/>
      <dgm:t>
        <a:bodyPr/>
        <a:lstStyle/>
        <a:p>
          <a:endParaRPr lang="en-US"/>
        </a:p>
      </dgm:t>
    </dgm:pt>
    <dgm:pt modelId="{AC6C2A79-D0C0-0848-9C4A-27C4D9F60AD4}" type="sibTrans" cxnId="{4B391DE9-816C-9146-81C2-229A027FDC3B}">
      <dgm:prSet/>
      <dgm:spPr/>
      <dgm:t>
        <a:bodyPr/>
        <a:lstStyle/>
        <a:p>
          <a:endParaRPr lang="en-US"/>
        </a:p>
      </dgm:t>
    </dgm:pt>
    <dgm:pt modelId="{67A31C51-F3DD-F841-8945-976AE9688C71}">
      <dgm:prSet phldrT="[Text]"/>
      <dgm:spPr/>
      <dgm:t>
        <a:bodyPr/>
        <a:lstStyle/>
        <a:p>
          <a:pPr algn="l">
            <a:buFont typeface="Arial" panose="020B0604020202020204" pitchFamily="34" charset="0"/>
            <a:buChar char="•"/>
          </a:pPr>
          <a:r>
            <a:rPr lang="fr-FR" i="0" noProof="0" dirty="0"/>
            <a:t>La vision par ordinateur ne cherche pas à comprendre ou à reproduire la vision humaine, mais à construire un modèle algorithmique qui, vu de l'</a:t>
          </a:r>
          <a:r>
            <a:rPr lang="fr-FR" i="0" noProof="0" dirty="0" err="1"/>
            <a:t>extérieur</a:t>
          </a:r>
          <a:r>
            <a:rPr lang="fr-FR" i="0" noProof="0" dirty="0"/>
            <a:t>, possède des </a:t>
          </a:r>
          <a:r>
            <a:rPr lang="fr-FR" i="0" noProof="0" dirty="0" err="1"/>
            <a:t>propriétés</a:t>
          </a:r>
          <a:r>
            <a:rPr lang="fr-FR" i="0" noProof="0" dirty="0"/>
            <a:t> semblable </a:t>
          </a:r>
        </a:p>
      </dgm:t>
    </dgm:pt>
    <dgm:pt modelId="{2712EB84-389A-BB4E-A50A-5B8004E6FC7D}" type="parTrans" cxnId="{A03FFF02-82BA-5D42-89D9-C234323488E4}">
      <dgm:prSet/>
      <dgm:spPr/>
      <dgm:t>
        <a:bodyPr/>
        <a:lstStyle/>
        <a:p>
          <a:endParaRPr lang="en-US"/>
        </a:p>
      </dgm:t>
    </dgm:pt>
    <dgm:pt modelId="{B3F7CDB0-B816-9743-895D-ACA15ABA414A}" type="sibTrans" cxnId="{A03FFF02-82BA-5D42-89D9-C234323488E4}">
      <dgm:prSet/>
      <dgm:spPr/>
      <dgm:t>
        <a:bodyPr/>
        <a:lstStyle/>
        <a:p>
          <a:endParaRPr lang="en-US"/>
        </a:p>
      </dgm:t>
    </dgm:pt>
    <dgm:pt modelId="{3119F279-EA38-E74B-A903-255A86F7CDE9}" type="pres">
      <dgm:prSet presAssocID="{F5097BBD-3C87-C446-81E0-09FA7008FB73}" presName="linearFlow" presStyleCnt="0">
        <dgm:presLayoutVars>
          <dgm:dir/>
          <dgm:resizeHandles val="exact"/>
        </dgm:presLayoutVars>
      </dgm:prSet>
      <dgm:spPr/>
    </dgm:pt>
    <dgm:pt modelId="{0A8176A9-4F5A-BF48-9739-CBD3B8F38601}" type="pres">
      <dgm:prSet presAssocID="{18AB9480-BA00-2E49-8B48-BB3BAD0166E0}" presName="composite" presStyleCnt="0"/>
      <dgm:spPr/>
    </dgm:pt>
    <dgm:pt modelId="{0F4C48F2-3896-3B4F-AEB7-5540A2C219B5}" type="pres">
      <dgm:prSet presAssocID="{18AB9480-BA00-2E49-8B48-BB3BAD0166E0}" presName="imgShp" presStyleLbl="fgImgPlace1" presStyleIdx="0" presStyleCnt="3"/>
      <dgm:spPr>
        <a:solidFill>
          <a:schemeClr val="accent2">
            <a:lumMod val="75000"/>
          </a:schemeClr>
        </a:solidFill>
      </dgm:spPr>
    </dgm:pt>
    <dgm:pt modelId="{17389978-536E-994F-8E3C-FD836C2CBE8C}" type="pres">
      <dgm:prSet presAssocID="{18AB9480-BA00-2E49-8B48-BB3BAD0166E0}" presName="txShp" presStyleLbl="node1" presStyleIdx="0" presStyleCnt="3">
        <dgm:presLayoutVars>
          <dgm:bulletEnabled val="1"/>
        </dgm:presLayoutVars>
      </dgm:prSet>
      <dgm:spPr/>
    </dgm:pt>
    <dgm:pt modelId="{9A2CA0C1-5132-E247-8F8C-FC0799C3900A}" type="pres">
      <dgm:prSet presAssocID="{FA1F53D0-E4DC-8045-A74C-6F7E955417A4}" presName="spacing" presStyleCnt="0"/>
      <dgm:spPr/>
    </dgm:pt>
    <dgm:pt modelId="{1E2176A8-D90A-AA47-B35B-391187EF7606}" type="pres">
      <dgm:prSet presAssocID="{5BCBE9AA-4312-3241-A272-08E497ADC985}" presName="composite" presStyleCnt="0"/>
      <dgm:spPr/>
    </dgm:pt>
    <dgm:pt modelId="{3A8EDBB3-19B0-6A44-81A5-BC03E833D9FD}" type="pres">
      <dgm:prSet presAssocID="{5BCBE9AA-4312-3241-A272-08E497ADC985}" presName="imgShp" presStyleLbl="fgImgPlace1" presStyleIdx="1" presStyleCnt="3"/>
      <dgm:spPr>
        <a:solidFill>
          <a:schemeClr val="accent2">
            <a:lumMod val="60000"/>
            <a:lumOff val="40000"/>
          </a:schemeClr>
        </a:solidFill>
      </dgm:spPr>
    </dgm:pt>
    <dgm:pt modelId="{968AFA55-935B-6848-B98E-1AF5DAAC4DA6}" type="pres">
      <dgm:prSet presAssocID="{5BCBE9AA-4312-3241-A272-08E497ADC985}" presName="txShp" presStyleLbl="node1" presStyleIdx="1" presStyleCnt="3">
        <dgm:presLayoutVars>
          <dgm:bulletEnabled val="1"/>
        </dgm:presLayoutVars>
      </dgm:prSet>
      <dgm:spPr/>
    </dgm:pt>
    <dgm:pt modelId="{7E74B62F-660E-8F46-9B7F-2967F49A325E}" type="pres">
      <dgm:prSet presAssocID="{AC6C2A79-D0C0-0848-9C4A-27C4D9F60AD4}" presName="spacing" presStyleCnt="0"/>
      <dgm:spPr/>
    </dgm:pt>
    <dgm:pt modelId="{B47491F8-12CD-3B40-B02B-5882854D02E6}" type="pres">
      <dgm:prSet presAssocID="{67A31C51-F3DD-F841-8945-976AE9688C71}" presName="composite" presStyleCnt="0"/>
      <dgm:spPr/>
    </dgm:pt>
    <dgm:pt modelId="{78782F1A-DDD9-664A-A0ED-ABCE9AB40E51}" type="pres">
      <dgm:prSet presAssocID="{67A31C51-F3DD-F841-8945-976AE9688C71}" presName="imgShp" presStyleLbl="fgImgPlace1" presStyleIdx="2" presStyleCnt="3"/>
      <dgm:spPr>
        <a:solidFill>
          <a:schemeClr val="accent2">
            <a:lumMod val="20000"/>
            <a:lumOff val="80000"/>
          </a:schemeClr>
        </a:solidFill>
      </dgm:spPr>
    </dgm:pt>
    <dgm:pt modelId="{EEE59DCC-5E8C-C740-AA96-6E4B02AE085B}" type="pres">
      <dgm:prSet presAssocID="{67A31C51-F3DD-F841-8945-976AE9688C71}" presName="txShp" presStyleLbl="node1" presStyleIdx="2" presStyleCnt="3">
        <dgm:presLayoutVars>
          <dgm:bulletEnabled val="1"/>
        </dgm:presLayoutVars>
      </dgm:prSet>
      <dgm:spPr/>
    </dgm:pt>
  </dgm:ptLst>
  <dgm:cxnLst>
    <dgm:cxn modelId="{6186B900-9C57-CA4D-81EC-21EC28D00377}" type="presOf" srcId="{F5097BBD-3C87-C446-81E0-09FA7008FB73}" destId="{3119F279-EA38-E74B-A903-255A86F7CDE9}" srcOrd="0" destOrd="0" presId="urn:microsoft.com/office/officeart/2005/8/layout/vList3"/>
    <dgm:cxn modelId="{A03FFF02-82BA-5D42-89D9-C234323488E4}" srcId="{F5097BBD-3C87-C446-81E0-09FA7008FB73}" destId="{67A31C51-F3DD-F841-8945-976AE9688C71}" srcOrd="2" destOrd="0" parTransId="{2712EB84-389A-BB4E-A50A-5B8004E6FC7D}" sibTransId="{B3F7CDB0-B816-9743-895D-ACA15ABA414A}"/>
    <dgm:cxn modelId="{71A65E1D-64F7-4345-865C-E87E555448D4}" srcId="{F5097BBD-3C87-C446-81E0-09FA7008FB73}" destId="{18AB9480-BA00-2E49-8B48-BB3BAD0166E0}" srcOrd="0" destOrd="0" parTransId="{2938FB5F-7A30-D040-96F8-A3AC62BCDB1E}" sibTransId="{FA1F53D0-E4DC-8045-A74C-6F7E955417A4}"/>
    <dgm:cxn modelId="{50224B45-DDEE-5342-88C7-681A737F4961}" type="presOf" srcId="{18AB9480-BA00-2E49-8B48-BB3BAD0166E0}" destId="{17389978-536E-994F-8E3C-FD836C2CBE8C}" srcOrd="0" destOrd="0" presId="urn:microsoft.com/office/officeart/2005/8/layout/vList3"/>
    <dgm:cxn modelId="{BD69064B-24FD-2645-9314-656289BE49C0}" type="presOf" srcId="{5BCBE9AA-4312-3241-A272-08E497ADC985}" destId="{968AFA55-935B-6848-B98E-1AF5DAAC4DA6}" srcOrd="0" destOrd="0" presId="urn:microsoft.com/office/officeart/2005/8/layout/vList3"/>
    <dgm:cxn modelId="{4968E169-9998-7D47-B52B-2D84878F1ECE}" type="presOf" srcId="{67A31C51-F3DD-F841-8945-976AE9688C71}" destId="{EEE59DCC-5E8C-C740-AA96-6E4B02AE085B}" srcOrd="0" destOrd="0" presId="urn:microsoft.com/office/officeart/2005/8/layout/vList3"/>
    <dgm:cxn modelId="{4B391DE9-816C-9146-81C2-229A027FDC3B}" srcId="{F5097BBD-3C87-C446-81E0-09FA7008FB73}" destId="{5BCBE9AA-4312-3241-A272-08E497ADC985}" srcOrd="1" destOrd="0" parTransId="{11B2A8B3-004F-E245-94FD-134D14DD6000}" sibTransId="{AC6C2A79-D0C0-0848-9C4A-27C4D9F60AD4}"/>
    <dgm:cxn modelId="{7745B02B-068B-804D-94C7-8EFE9D36686C}" type="presParOf" srcId="{3119F279-EA38-E74B-A903-255A86F7CDE9}" destId="{0A8176A9-4F5A-BF48-9739-CBD3B8F38601}" srcOrd="0" destOrd="0" presId="urn:microsoft.com/office/officeart/2005/8/layout/vList3"/>
    <dgm:cxn modelId="{294173E8-6430-A641-8E43-6713957BE6CD}" type="presParOf" srcId="{0A8176A9-4F5A-BF48-9739-CBD3B8F38601}" destId="{0F4C48F2-3896-3B4F-AEB7-5540A2C219B5}" srcOrd="0" destOrd="0" presId="urn:microsoft.com/office/officeart/2005/8/layout/vList3"/>
    <dgm:cxn modelId="{148F6362-9E21-C844-96C8-69677AC65831}" type="presParOf" srcId="{0A8176A9-4F5A-BF48-9739-CBD3B8F38601}" destId="{17389978-536E-994F-8E3C-FD836C2CBE8C}" srcOrd="1" destOrd="0" presId="urn:microsoft.com/office/officeart/2005/8/layout/vList3"/>
    <dgm:cxn modelId="{CFC28DF9-4AF0-6643-B555-331A8941C7A3}" type="presParOf" srcId="{3119F279-EA38-E74B-A903-255A86F7CDE9}" destId="{9A2CA0C1-5132-E247-8F8C-FC0799C3900A}" srcOrd="1" destOrd="0" presId="urn:microsoft.com/office/officeart/2005/8/layout/vList3"/>
    <dgm:cxn modelId="{0C935CFB-B647-F04A-9B9E-97BD4CF31B43}" type="presParOf" srcId="{3119F279-EA38-E74B-A903-255A86F7CDE9}" destId="{1E2176A8-D90A-AA47-B35B-391187EF7606}" srcOrd="2" destOrd="0" presId="urn:microsoft.com/office/officeart/2005/8/layout/vList3"/>
    <dgm:cxn modelId="{5B5C5860-38C8-3545-96A6-E0A28E9231AA}" type="presParOf" srcId="{1E2176A8-D90A-AA47-B35B-391187EF7606}" destId="{3A8EDBB3-19B0-6A44-81A5-BC03E833D9FD}" srcOrd="0" destOrd="0" presId="urn:microsoft.com/office/officeart/2005/8/layout/vList3"/>
    <dgm:cxn modelId="{46B33E32-1AF1-DC47-B988-CF15F2027714}" type="presParOf" srcId="{1E2176A8-D90A-AA47-B35B-391187EF7606}" destId="{968AFA55-935B-6848-B98E-1AF5DAAC4DA6}" srcOrd="1" destOrd="0" presId="urn:microsoft.com/office/officeart/2005/8/layout/vList3"/>
    <dgm:cxn modelId="{553D5A8A-901E-A249-905D-367F39E55305}" type="presParOf" srcId="{3119F279-EA38-E74B-A903-255A86F7CDE9}" destId="{7E74B62F-660E-8F46-9B7F-2967F49A325E}" srcOrd="3" destOrd="0" presId="urn:microsoft.com/office/officeart/2005/8/layout/vList3"/>
    <dgm:cxn modelId="{176CD593-6A69-0C48-8CDA-4B991BB344DB}" type="presParOf" srcId="{3119F279-EA38-E74B-A903-255A86F7CDE9}" destId="{B47491F8-12CD-3B40-B02B-5882854D02E6}" srcOrd="4" destOrd="0" presId="urn:microsoft.com/office/officeart/2005/8/layout/vList3"/>
    <dgm:cxn modelId="{800F8C32-B6F8-524E-ACE2-3803D4C60C5B}" type="presParOf" srcId="{B47491F8-12CD-3B40-B02B-5882854D02E6}" destId="{78782F1A-DDD9-664A-A0ED-ABCE9AB40E51}" srcOrd="0" destOrd="0" presId="urn:microsoft.com/office/officeart/2005/8/layout/vList3"/>
    <dgm:cxn modelId="{E116AEDB-54B2-544A-A474-5580E30F335D}" type="presParOf" srcId="{B47491F8-12CD-3B40-B02B-5882854D02E6}" destId="{EEE59DCC-5E8C-C740-AA96-6E4B02AE085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fr-FR" noProof="0" dirty="0"/>
            <a:t>Années</a:t>
          </a:r>
          <a:r>
            <a:rPr lang="en-US" dirty="0"/>
            <a:t> 1970</a:t>
          </a:r>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1A727F68-480E-3744-90F8-DB9A4192951D}">
      <dgm:prSet phldrT="[Text]"/>
      <dgm:spPr/>
      <dgm:t>
        <a:bodyPr/>
        <a:lstStyle/>
        <a:p>
          <a:pPr rtl="0"/>
          <a:r>
            <a:rPr lang="fr-FR" noProof="0" dirty="0"/>
            <a:t>Représentation de structures en 3D avec des images.</a:t>
          </a:r>
        </a:p>
      </dgm:t>
    </dgm:pt>
    <dgm:pt modelId="{03BF2BD7-0D77-2F44-A1FC-D3FE1CF73AC4}" type="parTrans" cxnId="{EFE4EE1A-FFB8-BC4F-AFE3-2F75C5415F2C}">
      <dgm:prSet/>
      <dgm:spPr/>
      <dgm:t>
        <a:bodyPr/>
        <a:lstStyle/>
        <a:p>
          <a:endParaRPr lang="en-US"/>
        </a:p>
      </dgm:t>
    </dgm:pt>
    <dgm:pt modelId="{2784B883-22F6-EB4E-8B50-7FEDA5440472}" type="sibTrans" cxnId="{EFE4EE1A-FFB8-BC4F-AFE3-2F75C5415F2C}">
      <dgm:prSet/>
      <dgm:spPr/>
      <dgm:t>
        <a:bodyPr/>
        <a:lstStyle/>
        <a:p>
          <a:endParaRPr lang="en-US"/>
        </a:p>
      </dgm:t>
    </dgm:pt>
    <dgm:pt modelId="{8285F6FC-86B5-FC43-AAB0-A753AF4DFB76}">
      <dgm:prSet phldrT="[Text]"/>
      <dgm:spPr/>
      <dgm:t>
        <a:bodyPr/>
        <a:lstStyle/>
        <a:p>
          <a:pPr rtl="0"/>
          <a:r>
            <a:rPr lang="fr-FR" noProof="0" dirty="0"/>
            <a:t>Années</a:t>
          </a:r>
          <a:r>
            <a:rPr lang="en-US" dirty="0"/>
            <a:t> 1980</a:t>
          </a:r>
        </a:p>
      </dgm:t>
    </dgm:pt>
    <dgm:pt modelId="{A007793D-98E1-9D46-97C5-000AF30A45FD}" type="parTrans" cxnId="{4B629131-01E3-3345-B335-9FE241094AE4}">
      <dgm:prSet/>
      <dgm:spPr/>
      <dgm:t>
        <a:bodyPr/>
        <a:lstStyle/>
        <a:p>
          <a:endParaRPr lang="en-US"/>
        </a:p>
      </dgm:t>
    </dgm:pt>
    <dgm:pt modelId="{535A1BAA-9ABE-A34A-A2D4-B842728A479F}" type="sibTrans" cxnId="{4B629131-01E3-3345-B335-9FE241094AE4}">
      <dgm:prSet/>
      <dgm:spPr/>
      <dgm:t>
        <a:bodyPr/>
        <a:lstStyle/>
        <a:p>
          <a:endParaRPr lang="en-US"/>
        </a:p>
      </dgm:t>
    </dgm:pt>
    <dgm:pt modelId="{FA3B8518-DC0A-6440-8D45-A346A7A6DC3D}">
      <dgm:prSet phldrT="[Text]"/>
      <dgm:spPr/>
      <dgm:t>
        <a:bodyPr/>
        <a:lstStyle/>
        <a:p>
          <a:pPr rtl="0"/>
          <a:r>
            <a:rPr lang="fr-FR" noProof="0" dirty="0"/>
            <a:t>Effort conséquent en mathématiques.</a:t>
          </a:r>
        </a:p>
      </dgm:t>
    </dgm:pt>
    <dgm:pt modelId="{35635065-C01C-9247-8949-35743C5815E6}" type="parTrans" cxnId="{E10F7B3A-CB16-884D-8DCC-5EF9543D11B2}">
      <dgm:prSet/>
      <dgm:spPr/>
      <dgm:t>
        <a:bodyPr/>
        <a:lstStyle/>
        <a:p>
          <a:endParaRPr lang="en-US"/>
        </a:p>
      </dgm:t>
    </dgm:pt>
    <dgm:pt modelId="{62872BF9-BE5C-5146-82B9-0EEA46D18D74}" type="sibTrans" cxnId="{E10F7B3A-CB16-884D-8DCC-5EF9543D11B2}">
      <dgm:prSet/>
      <dgm:spPr/>
      <dgm:t>
        <a:bodyPr/>
        <a:lstStyle/>
        <a:p>
          <a:endParaRPr lang="en-US"/>
        </a:p>
      </dgm:t>
    </dgm:pt>
    <dgm:pt modelId="{3BBEB4F0-084D-A94F-B120-843D97CE5969}">
      <dgm:prSet phldrT="[Text]"/>
      <dgm:spPr/>
      <dgm:t>
        <a:bodyPr/>
        <a:lstStyle/>
        <a:p>
          <a:pPr rtl="0"/>
          <a:r>
            <a:rPr lang="fr-FR" noProof="0" dirty="0"/>
            <a:t>Tentatives de représenter les structures en se focalisant sur les contours.</a:t>
          </a:r>
        </a:p>
      </dgm:t>
    </dgm:pt>
    <dgm:pt modelId="{3FD698ED-CF18-B34D-B94E-DA81DD5F6D44}" type="parTrans" cxnId="{F6949AEE-DCE8-2446-88F0-868218F17F87}">
      <dgm:prSet/>
      <dgm:spPr/>
      <dgm:t>
        <a:bodyPr/>
        <a:lstStyle/>
        <a:p>
          <a:endParaRPr lang="en-US"/>
        </a:p>
      </dgm:t>
    </dgm:pt>
    <dgm:pt modelId="{2728F761-14E5-2C44-A3B3-5C894B538473}" type="sibTrans" cxnId="{F6949AEE-DCE8-2446-88F0-868218F17F87}">
      <dgm:prSet/>
      <dgm:spPr/>
      <dgm:t>
        <a:bodyPr/>
        <a:lstStyle/>
        <a:p>
          <a:endParaRPr lang="en-US"/>
        </a:p>
      </dgm:t>
    </dgm:pt>
    <dgm:pt modelId="{38410F2B-3700-2C40-AC30-B9F4CC12CA4D}">
      <dgm:prSet phldrT="[Text]"/>
      <dgm:spPr/>
      <dgm:t>
        <a:bodyPr/>
        <a:lstStyle/>
        <a:p>
          <a:pPr rtl="0"/>
          <a:r>
            <a:rPr lang="fr-FR" noProof="0" dirty="0"/>
            <a:t>Théorie Computationnelle.</a:t>
          </a:r>
        </a:p>
      </dgm:t>
    </dgm:pt>
    <dgm:pt modelId="{31F0344A-185D-6645-8786-2C31092287CA}" type="parTrans" cxnId="{3F024138-B6BC-4741-9AE8-308C33692C72}">
      <dgm:prSet/>
      <dgm:spPr/>
      <dgm:t>
        <a:bodyPr/>
        <a:lstStyle/>
        <a:p>
          <a:endParaRPr lang="en-US"/>
        </a:p>
      </dgm:t>
    </dgm:pt>
    <dgm:pt modelId="{3EC0DB02-4907-BF4E-BEFC-DF47B97BB35A}" type="sibTrans" cxnId="{3F024138-B6BC-4741-9AE8-308C33692C72}">
      <dgm:prSet/>
      <dgm:spPr/>
      <dgm:t>
        <a:bodyPr/>
        <a:lstStyle/>
        <a:p>
          <a:endParaRPr lang="en-US"/>
        </a:p>
      </dgm:t>
    </dgm:pt>
    <dgm:pt modelId="{38C960EF-A94C-7148-980A-2A3E9549EDD8}">
      <dgm:prSet phldrT="[Text]"/>
      <dgm:spPr/>
      <dgm:t>
        <a:bodyPr/>
        <a:lstStyle/>
        <a:p>
          <a:pPr rtl="0"/>
          <a:r>
            <a:rPr lang="fr-FR" noProof="0" dirty="0"/>
            <a:t>Représentations et algorithmique.</a:t>
          </a:r>
        </a:p>
      </dgm:t>
    </dgm:pt>
    <dgm:pt modelId="{E047951E-918F-4348-949D-C324B3E989E4}" type="parTrans" cxnId="{59F1FB04-9B0F-0B46-B147-35455B416A31}">
      <dgm:prSet/>
      <dgm:spPr/>
      <dgm:t>
        <a:bodyPr/>
        <a:lstStyle/>
        <a:p>
          <a:endParaRPr lang="en-US"/>
        </a:p>
      </dgm:t>
    </dgm:pt>
    <dgm:pt modelId="{90E48D00-0E25-614B-A960-C2461948B467}" type="sibTrans" cxnId="{59F1FB04-9B0F-0B46-B147-35455B416A31}">
      <dgm:prSet/>
      <dgm:spPr/>
      <dgm:t>
        <a:bodyPr/>
        <a:lstStyle/>
        <a:p>
          <a:endParaRPr lang="en-US"/>
        </a:p>
      </dgm:t>
    </dgm:pt>
    <dgm:pt modelId="{451C6CB8-F5DF-5A4E-8ABD-01936FCB2E22}">
      <dgm:prSet phldrT="[Text]"/>
      <dgm:spPr/>
      <dgm:t>
        <a:bodyPr/>
        <a:lstStyle/>
        <a:p>
          <a:pPr rtl="0"/>
          <a:r>
            <a:rPr lang="fr-FR" noProof="0" dirty="0"/>
            <a:t>Améliorations significatives de la détection des contours et des extrémités.</a:t>
          </a:r>
        </a:p>
      </dgm:t>
    </dgm:pt>
    <dgm:pt modelId="{5D48F8C2-C574-D34A-BCA5-FEDC00621014}" type="parTrans" cxnId="{01907F17-F6CD-C346-BF41-CB5A36757404}">
      <dgm:prSet/>
      <dgm:spPr/>
      <dgm:t>
        <a:bodyPr/>
        <a:lstStyle/>
        <a:p>
          <a:endParaRPr lang="en-US"/>
        </a:p>
      </dgm:t>
    </dgm:pt>
    <dgm:pt modelId="{A6ABB37C-6959-2844-9DC5-53F9A6679F9A}" type="sibTrans" cxnId="{01907F17-F6CD-C346-BF41-CB5A36757404}">
      <dgm:prSet/>
      <dgm:spPr/>
      <dgm:t>
        <a:bodyPr/>
        <a:lstStyle/>
        <a:p>
          <a:endParaRPr lang="en-US"/>
        </a:p>
      </dgm:t>
    </dgm:pt>
    <dgm:pt modelId="{2A533719-56D0-FD44-964F-8BB0B07E4266}">
      <dgm:prSet phldrT="[Text]"/>
      <dgm:spPr/>
      <dgm:t>
        <a:bodyPr/>
        <a:lstStyle/>
        <a:p>
          <a:r>
            <a:rPr lang="fr-FR" b="0" i="0" u="none" noProof="0" dirty="0"/>
            <a:t>Mesure stéréoscopique (déterminer les dimensions, les formes ou les positions d'objets).</a:t>
          </a:r>
          <a:endParaRPr lang="fr-FR" noProof="0" dirty="0"/>
        </a:p>
      </dgm:t>
    </dgm:pt>
    <dgm:pt modelId="{FAD3040B-A7A5-DA42-89E2-A6444D26C0CA}" type="parTrans" cxnId="{C27C1727-7089-A841-BF20-18E67ACD9E2E}">
      <dgm:prSet/>
      <dgm:spPr/>
      <dgm:t>
        <a:bodyPr/>
        <a:lstStyle/>
        <a:p>
          <a:endParaRPr lang="en-US"/>
        </a:p>
      </dgm:t>
    </dgm:pt>
    <dgm:pt modelId="{E5D0DED3-25BE-5849-9B12-28CA36F4C6AF}" type="sibTrans" cxnId="{C27C1727-7089-A841-BF20-18E67ACD9E2E}">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2">
        <dgm:presLayoutVars>
          <dgm:chMax val="0"/>
          <dgm:bulletEnabled val="1"/>
        </dgm:presLayoutVars>
      </dgm:prSet>
      <dgm:spPr/>
    </dgm:pt>
    <dgm:pt modelId="{92933347-6A9F-F043-A4DE-6C78AC9041B1}" type="pres">
      <dgm:prSet presAssocID="{471704F9-F21D-2F44-A3C3-61374DD108DB}" presName="childText" presStyleLbl="revTx" presStyleIdx="0" presStyleCnt="2">
        <dgm:presLayoutVars>
          <dgm:bulletEnabled val="1"/>
        </dgm:presLayoutVars>
      </dgm:prSet>
      <dgm:spPr/>
    </dgm:pt>
    <dgm:pt modelId="{5175BBC7-A3E8-6642-B82A-63A00B009891}" type="pres">
      <dgm:prSet presAssocID="{8285F6FC-86B5-FC43-AAB0-A753AF4DFB76}" presName="parentText" presStyleLbl="node1" presStyleIdx="1" presStyleCnt="2">
        <dgm:presLayoutVars>
          <dgm:chMax val="0"/>
          <dgm:bulletEnabled val="1"/>
        </dgm:presLayoutVars>
      </dgm:prSet>
      <dgm:spPr/>
    </dgm:pt>
    <dgm:pt modelId="{ED088243-543D-E14E-9BEB-6AC50F1CFF80}" type="pres">
      <dgm:prSet presAssocID="{8285F6FC-86B5-FC43-AAB0-A753AF4DFB76}" presName="childText" presStyleLbl="revTx" presStyleIdx="1" presStyleCnt="2">
        <dgm:presLayoutVars>
          <dgm:bulletEnabled val="1"/>
        </dgm:presLayoutVars>
      </dgm:prSet>
      <dgm:spPr/>
    </dgm:pt>
  </dgm:ptLst>
  <dgm:cxnLst>
    <dgm:cxn modelId="{59F1FB04-9B0F-0B46-B147-35455B416A31}" srcId="{471704F9-F21D-2F44-A3C3-61374DD108DB}" destId="{38C960EF-A94C-7148-980A-2A3E9549EDD8}" srcOrd="3" destOrd="0" parTransId="{E047951E-918F-4348-949D-C324B3E989E4}" sibTransId="{90E48D00-0E25-614B-A960-C2461948B467}"/>
    <dgm:cxn modelId="{94109D07-B959-0B40-B4FA-20FE2D99881A}" srcId="{06BD74CD-8D9D-7E4C-92FD-AF3DEDECCE32}" destId="{471704F9-F21D-2F44-A3C3-61374DD108DB}" srcOrd="0" destOrd="0" parTransId="{F8570365-8657-434E-A4F2-44997A195D82}" sibTransId="{9723565D-0E25-1844-83F2-FE38C4F81AEF}"/>
    <dgm:cxn modelId="{FFD60F11-6341-9A46-BA67-312CD165EC4B}" type="presOf" srcId="{1A727F68-480E-3744-90F8-DB9A4192951D}" destId="{92933347-6A9F-F043-A4DE-6C78AC9041B1}" srcOrd="0" destOrd="0" presId="urn:microsoft.com/office/officeart/2005/8/layout/vList2"/>
    <dgm:cxn modelId="{01907F17-F6CD-C346-BF41-CB5A36757404}" srcId="{8285F6FC-86B5-FC43-AAB0-A753AF4DFB76}" destId="{451C6CB8-F5DF-5A4E-8ABD-01936FCB2E22}" srcOrd="1" destOrd="0" parTransId="{5D48F8C2-C574-D34A-BCA5-FEDC00621014}" sibTransId="{A6ABB37C-6959-2844-9DC5-53F9A6679F9A}"/>
    <dgm:cxn modelId="{EFE4EE1A-FFB8-BC4F-AFE3-2F75C5415F2C}" srcId="{471704F9-F21D-2F44-A3C3-61374DD108DB}" destId="{1A727F68-480E-3744-90F8-DB9A4192951D}" srcOrd="0" destOrd="0" parTransId="{03BF2BD7-0D77-2F44-A1FC-D3FE1CF73AC4}" sibTransId="{2784B883-22F6-EB4E-8B50-7FEDA5440472}"/>
    <dgm:cxn modelId="{C27C1727-7089-A841-BF20-18E67ACD9E2E}" srcId="{8285F6FC-86B5-FC43-AAB0-A753AF4DFB76}" destId="{2A533719-56D0-FD44-964F-8BB0B07E4266}" srcOrd="2" destOrd="0" parTransId="{FAD3040B-A7A5-DA42-89E2-A6444D26C0CA}" sibTransId="{E5D0DED3-25BE-5849-9B12-28CA36F4C6AF}"/>
    <dgm:cxn modelId="{4B629131-01E3-3345-B335-9FE241094AE4}" srcId="{06BD74CD-8D9D-7E4C-92FD-AF3DEDECCE32}" destId="{8285F6FC-86B5-FC43-AAB0-A753AF4DFB76}" srcOrd="1" destOrd="0" parTransId="{A007793D-98E1-9D46-97C5-000AF30A45FD}" sibTransId="{535A1BAA-9ABE-A34A-A2D4-B842728A479F}"/>
    <dgm:cxn modelId="{3F024138-B6BC-4741-9AE8-308C33692C72}" srcId="{471704F9-F21D-2F44-A3C3-61374DD108DB}" destId="{38410F2B-3700-2C40-AC30-B9F4CC12CA4D}" srcOrd="2" destOrd="0" parTransId="{31F0344A-185D-6645-8786-2C31092287CA}" sibTransId="{3EC0DB02-4907-BF4E-BEFC-DF47B97BB35A}"/>
    <dgm:cxn modelId="{E10F7B3A-CB16-884D-8DCC-5EF9543D11B2}" srcId="{8285F6FC-86B5-FC43-AAB0-A753AF4DFB76}" destId="{FA3B8518-DC0A-6440-8D45-A346A7A6DC3D}" srcOrd="0" destOrd="0" parTransId="{35635065-C01C-9247-8949-35743C5815E6}" sibTransId="{62872BF9-BE5C-5146-82B9-0EEA46D18D74}"/>
    <dgm:cxn modelId="{E10E6252-8AB4-8149-8F01-E0D4DCCC193A}" type="presOf" srcId="{2A533719-56D0-FD44-964F-8BB0B07E4266}" destId="{ED088243-543D-E14E-9BEB-6AC50F1CFF80}" srcOrd="0" destOrd="2" presId="urn:microsoft.com/office/officeart/2005/8/layout/vList2"/>
    <dgm:cxn modelId="{A8134B68-05F7-DC4D-9764-9E7A658892B5}" type="presOf" srcId="{FA3B8518-DC0A-6440-8D45-A346A7A6DC3D}" destId="{ED088243-543D-E14E-9BEB-6AC50F1CFF80}" srcOrd="0" destOrd="0" presId="urn:microsoft.com/office/officeart/2005/8/layout/vList2"/>
    <dgm:cxn modelId="{F094FC73-4E47-0640-8781-F4CCD211103E}" type="presOf" srcId="{451C6CB8-F5DF-5A4E-8ABD-01936FCB2E22}" destId="{ED088243-543D-E14E-9BEB-6AC50F1CFF80}" srcOrd="0" destOrd="1" presId="urn:microsoft.com/office/officeart/2005/8/layout/vList2"/>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0BD7E8C7-C027-5F44-84B4-9DEF3BF8EFA4}" type="presOf" srcId="{38410F2B-3700-2C40-AC30-B9F4CC12CA4D}" destId="{92933347-6A9F-F043-A4DE-6C78AC9041B1}" srcOrd="0" destOrd="2" presId="urn:microsoft.com/office/officeart/2005/8/layout/vList2"/>
    <dgm:cxn modelId="{A9A709D9-8FB9-CA4A-A88D-73A87367A702}" type="presOf" srcId="{3BBEB4F0-084D-A94F-B120-843D97CE5969}" destId="{92933347-6A9F-F043-A4DE-6C78AC9041B1}" srcOrd="0" destOrd="1" presId="urn:microsoft.com/office/officeart/2005/8/layout/vList2"/>
    <dgm:cxn modelId="{C4EDCEE8-56FC-E84E-AFCC-A345D678209E}" type="presOf" srcId="{38C960EF-A94C-7148-980A-2A3E9549EDD8}" destId="{92933347-6A9F-F043-A4DE-6C78AC9041B1}" srcOrd="0" destOrd="3" presId="urn:microsoft.com/office/officeart/2005/8/layout/vList2"/>
    <dgm:cxn modelId="{F6949AEE-DCE8-2446-88F0-868218F17F87}" srcId="{471704F9-F21D-2F44-A3C3-61374DD108DB}" destId="{3BBEB4F0-084D-A94F-B120-843D97CE5969}" srcOrd="1" destOrd="0" parTransId="{3FD698ED-CF18-B34D-B94E-DA81DD5F6D44}" sibTransId="{2728F761-14E5-2C44-A3B3-5C894B538473}"/>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9DB8E437-DE55-9E45-A670-874EFC03F281}" type="presParOf" srcId="{83D41ABB-DB59-4D41-A23F-9F2A85C9045D}" destId="{92933347-6A9F-F043-A4DE-6C78AC9041B1}"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AC7185E9-B332-FE47-97F9-3E191428DEF6}" type="presParOf" srcId="{83D41ABB-DB59-4D41-A23F-9F2A85C9045D}" destId="{ED088243-543D-E14E-9BEB-6AC50F1CFF8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fr-FR" noProof="0" dirty="0"/>
            <a:t>Années</a:t>
          </a:r>
          <a:r>
            <a:rPr lang="en-US" dirty="0"/>
            <a:t> 1990</a:t>
          </a:r>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FA3B8518-DC0A-6440-8D45-A346A7A6DC3D}">
      <dgm:prSet phldrT="[Text]"/>
      <dgm:spPr/>
      <dgm:t>
        <a:bodyPr/>
        <a:lstStyle/>
        <a:p>
          <a:pPr rtl="0"/>
          <a:r>
            <a:rPr lang="fr-FR" noProof="0" dirty="0"/>
            <a:t>L’émergence du « Machine Learning » et « </a:t>
          </a:r>
          <a:r>
            <a:rPr lang="fr-FR" noProof="0" dirty="0" err="1"/>
            <a:t>Deep</a:t>
          </a:r>
          <a:r>
            <a:rPr lang="fr-FR" noProof="0" dirty="0"/>
            <a:t> Learning »</a:t>
          </a:r>
        </a:p>
      </dgm:t>
    </dgm:pt>
    <dgm:pt modelId="{35635065-C01C-9247-8949-35743C5815E6}" type="parTrans" cxnId="{E10F7B3A-CB16-884D-8DCC-5EF9543D11B2}">
      <dgm:prSet/>
      <dgm:spPr/>
      <dgm:t>
        <a:bodyPr/>
        <a:lstStyle/>
        <a:p>
          <a:endParaRPr lang="en-US"/>
        </a:p>
      </dgm:t>
    </dgm:pt>
    <dgm:pt modelId="{62872BF9-BE5C-5146-82B9-0EEA46D18D74}" type="sibTrans" cxnId="{E10F7B3A-CB16-884D-8DCC-5EF9543D11B2}">
      <dgm:prSet/>
      <dgm:spPr/>
      <dgm:t>
        <a:bodyPr/>
        <a:lstStyle/>
        <a:p>
          <a:endParaRPr lang="en-US"/>
        </a:p>
      </dgm:t>
    </dgm:pt>
    <dgm:pt modelId="{1A727F68-480E-3744-90F8-DB9A4192951D}">
      <dgm:prSet phldrT="[Text]"/>
      <dgm:spPr/>
      <dgm:t>
        <a:bodyPr/>
        <a:lstStyle/>
        <a:p>
          <a:pPr rtl="0"/>
          <a:r>
            <a:rPr lang="fr-FR" noProof="0" dirty="0"/>
            <a:t>Premiers algorithmes de suivie du visage.</a:t>
          </a:r>
        </a:p>
      </dgm:t>
    </dgm:pt>
    <dgm:pt modelId="{2784B883-22F6-EB4E-8B50-7FEDA5440472}" type="sibTrans" cxnId="{EFE4EE1A-FFB8-BC4F-AFE3-2F75C5415F2C}">
      <dgm:prSet/>
      <dgm:spPr/>
      <dgm:t>
        <a:bodyPr/>
        <a:lstStyle/>
        <a:p>
          <a:endParaRPr lang="en-US"/>
        </a:p>
      </dgm:t>
    </dgm:pt>
    <dgm:pt modelId="{03BF2BD7-0D77-2F44-A1FC-D3FE1CF73AC4}" type="parTrans" cxnId="{EFE4EE1A-FFB8-BC4F-AFE3-2F75C5415F2C}">
      <dgm:prSet/>
      <dgm:spPr/>
      <dgm:t>
        <a:bodyPr/>
        <a:lstStyle/>
        <a:p>
          <a:endParaRPr lang="en-US"/>
        </a:p>
      </dgm:t>
    </dgm:pt>
    <dgm:pt modelId="{38C960EF-A94C-7148-980A-2A3E9549EDD8}">
      <dgm:prSet phldrT="[Text]"/>
      <dgm:spPr/>
      <dgm:t>
        <a:bodyPr/>
        <a:lstStyle/>
        <a:p>
          <a:pPr rtl="0"/>
          <a:endParaRPr lang="fr-FR" noProof="0" dirty="0"/>
        </a:p>
      </dgm:t>
    </dgm:pt>
    <dgm:pt modelId="{90E48D00-0E25-614B-A960-C2461948B467}" type="sibTrans" cxnId="{59F1FB04-9B0F-0B46-B147-35455B416A31}">
      <dgm:prSet/>
      <dgm:spPr/>
      <dgm:t>
        <a:bodyPr/>
        <a:lstStyle/>
        <a:p>
          <a:endParaRPr lang="en-US"/>
        </a:p>
      </dgm:t>
    </dgm:pt>
    <dgm:pt modelId="{E047951E-918F-4348-949D-C324B3E989E4}" type="parTrans" cxnId="{59F1FB04-9B0F-0B46-B147-35455B416A31}">
      <dgm:prSet/>
      <dgm:spPr/>
      <dgm:t>
        <a:bodyPr/>
        <a:lstStyle/>
        <a:p>
          <a:endParaRPr lang="en-US"/>
        </a:p>
      </dgm:t>
    </dgm:pt>
    <dgm:pt modelId="{8285F6FC-86B5-FC43-AAB0-A753AF4DFB76}">
      <dgm:prSet phldrT="[Text]"/>
      <dgm:spPr/>
      <dgm:t>
        <a:bodyPr/>
        <a:lstStyle/>
        <a:p>
          <a:pPr rtl="0"/>
          <a:r>
            <a:rPr lang="fr-FR" noProof="0" dirty="0"/>
            <a:t>Années</a:t>
          </a:r>
          <a:r>
            <a:rPr lang="en-US" dirty="0"/>
            <a:t> 2000</a:t>
          </a:r>
        </a:p>
      </dgm:t>
    </dgm:pt>
    <dgm:pt modelId="{535A1BAA-9ABE-A34A-A2D4-B842728A479F}" type="sibTrans" cxnId="{4B629131-01E3-3345-B335-9FE241094AE4}">
      <dgm:prSet/>
      <dgm:spPr/>
      <dgm:t>
        <a:bodyPr/>
        <a:lstStyle/>
        <a:p>
          <a:endParaRPr lang="en-US"/>
        </a:p>
      </dgm:t>
    </dgm:pt>
    <dgm:pt modelId="{A007793D-98E1-9D46-97C5-000AF30A45FD}" type="parTrans" cxnId="{4B629131-01E3-3345-B335-9FE241094AE4}">
      <dgm:prSet/>
      <dgm:spPr/>
      <dgm:t>
        <a:bodyPr/>
        <a:lstStyle/>
        <a:p>
          <a:endParaRPr lang="en-US"/>
        </a:p>
      </dgm:t>
    </dgm:pt>
    <dgm:pt modelId="{D065A0B0-F280-764A-B934-687A24F59C45}">
      <dgm:prSet phldrT="[Text]"/>
      <dgm:spPr/>
      <dgm:t>
        <a:bodyPr/>
        <a:lstStyle/>
        <a:p>
          <a:pPr rtl="0"/>
          <a:r>
            <a:rPr lang="fr-FR" noProof="0" dirty="0"/>
            <a:t>Amélioration des concepts conçu dans les années 80.</a:t>
          </a:r>
        </a:p>
      </dgm:t>
    </dgm:pt>
    <dgm:pt modelId="{32A33C49-C028-6F43-9522-623765717742}" type="parTrans" cxnId="{D2F1686F-065C-984E-A28E-E5AFEACC8BE2}">
      <dgm:prSet/>
      <dgm:spPr/>
      <dgm:t>
        <a:bodyPr/>
        <a:lstStyle/>
        <a:p>
          <a:endParaRPr lang="en-US"/>
        </a:p>
      </dgm:t>
    </dgm:pt>
    <dgm:pt modelId="{3ED0C71F-1BFE-F240-AF60-8A77F07353D4}" type="sibTrans" cxnId="{D2F1686F-065C-984E-A28E-E5AFEACC8BE2}">
      <dgm:prSet/>
      <dgm:spPr/>
      <dgm:t>
        <a:bodyPr/>
        <a:lstStyle/>
        <a:p>
          <a:endParaRPr lang="en-US"/>
        </a:p>
      </dgm:t>
    </dgm:pt>
    <dgm:pt modelId="{EE42A423-E15B-2348-8E02-3ACF59EB125B}">
      <dgm:prSet phldrT="[Text]"/>
      <dgm:spPr/>
      <dgm:t>
        <a:bodyPr/>
        <a:lstStyle/>
        <a:p>
          <a:pPr rtl="0"/>
          <a:r>
            <a:rPr lang="fr-FR" noProof="0" dirty="0"/>
            <a:t>Augmentation des interactions avec des interfaces graphiques.</a:t>
          </a:r>
        </a:p>
      </dgm:t>
    </dgm:pt>
    <dgm:pt modelId="{131FEF9D-5C90-2D4F-B9E1-BBD970F327A5}" type="parTrans" cxnId="{84B89A54-CF9B-9542-A866-4794D9FA7B18}">
      <dgm:prSet/>
      <dgm:spPr/>
      <dgm:t>
        <a:bodyPr/>
        <a:lstStyle/>
        <a:p>
          <a:endParaRPr lang="en-US"/>
        </a:p>
      </dgm:t>
    </dgm:pt>
    <dgm:pt modelId="{E1BA8EA5-F4DC-0E4E-982D-74E394D63814}" type="sibTrans" cxnId="{84B89A54-CF9B-9542-A866-4794D9FA7B18}">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2">
        <dgm:presLayoutVars>
          <dgm:chMax val="0"/>
          <dgm:bulletEnabled val="1"/>
        </dgm:presLayoutVars>
      </dgm:prSet>
      <dgm:spPr/>
    </dgm:pt>
    <dgm:pt modelId="{92933347-6A9F-F043-A4DE-6C78AC9041B1}" type="pres">
      <dgm:prSet presAssocID="{471704F9-F21D-2F44-A3C3-61374DD108DB}" presName="childText" presStyleLbl="revTx" presStyleIdx="0" presStyleCnt="2">
        <dgm:presLayoutVars>
          <dgm:bulletEnabled val="1"/>
        </dgm:presLayoutVars>
      </dgm:prSet>
      <dgm:spPr/>
    </dgm:pt>
    <dgm:pt modelId="{5175BBC7-A3E8-6642-B82A-63A00B009891}" type="pres">
      <dgm:prSet presAssocID="{8285F6FC-86B5-FC43-AAB0-A753AF4DFB76}" presName="parentText" presStyleLbl="node1" presStyleIdx="1" presStyleCnt="2" custLinFactNeighborX="130">
        <dgm:presLayoutVars>
          <dgm:chMax val="0"/>
          <dgm:bulletEnabled val="1"/>
        </dgm:presLayoutVars>
      </dgm:prSet>
      <dgm:spPr/>
    </dgm:pt>
    <dgm:pt modelId="{ED088243-543D-E14E-9BEB-6AC50F1CFF80}" type="pres">
      <dgm:prSet presAssocID="{8285F6FC-86B5-FC43-AAB0-A753AF4DFB76}" presName="childText" presStyleLbl="revTx" presStyleIdx="1" presStyleCnt="2">
        <dgm:presLayoutVars>
          <dgm:bulletEnabled val="1"/>
        </dgm:presLayoutVars>
      </dgm:prSet>
      <dgm:spPr/>
    </dgm:pt>
  </dgm:ptLst>
  <dgm:cxnLst>
    <dgm:cxn modelId="{59F1FB04-9B0F-0B46-B147-35455B416A31}" srcId="{471704F9-F21D-2F44-A3C3-61374DD108DB}" destId="{38C960EF-A94C-7148-980A-2A3E9549EDD8}" srcOrd="3" destOrd="0" parTransId="{E047951E-918F-4348-949D-C324B3E989E4}" sibTransId="{90E48D00-0E25-614B-A960-C2461948B467}"/>
    <dgm:cxn modelId="{94109D07-B959-0B40-B4FA-20FE2D99881A}" srcId="{06BD74CD-8D9D-7E4C-92FD-AF3DEDECCE32}" destId="{471704F9-F21D-2F44-A3C3-61374DD108DB}" srcOrd="0" destOrd="0" parTransId="{F8570365-8657-434E-A4F2-44997A195D82}" sibTransId="{9723565D-0E25-1844-83F2-FE38C4F81AEF}"/>
    <dgm:cxn modelId="{FFD60F11-6341-9A46-BA67-312CD165EC4B}" type="presOf" srcId="{1A727F68-480E-3744-90F8-DB9A4192951D}" destId="{92933347-6A9F-F043-A4DE-6C78AC9041B1}" srcOrd="0" destOrd="0" presId="urn:microsoft.com/office/officeart/2005/8/layout/vList2"/>
    <dgm:cxn modelId="{EFE4EE1A-FFB8-BC4F-AFE3-2F75C5415F2C}" srcId="{471704F9-F21D-2F44-A3C3-61374DD108DB}" destId="{1A727F68-480E-3744-90F8-DB9A4192951D}" srcOrd="0" destOrd="0" parTransId="{03BF2BD7-0D77-2F44-A1FC-D3FE1CF73AC4}" sibTransId="{2784B883-22F6-EB4E-8B50-7FEDA5440472}"/>
    <dgm:cxn modelId="{4B629131-01E3-3345-B335-9FE241094AE4}" srcId="{06BD74CD-8D9D-7E4C-92FD-AF3DEDECCE32}" destId="{8285F6FC-86B5-FC43-AAB0-A753AF4DFB76}" srcOrd="1" destOrd="0" parTransId="{A007793D-98E1-9D46-97C5-000AF30A45FD}" sibTransId="{535A1BAA-9ABE-A34A-A2D4-B842728A479F}"/>
    <dgm:cxn modelId="{E10F7B3A-CB16-884D-8DCC-5EF9543D11B2}" srcId="{8285F6FC-86B5-FC43-AAB0-A753AF4DFB76}" destId="{FA3B8518-DC0A-6440-8D45-A346A7A6DC3D}" srcOrd="0" destOrd="0" parTransId="{35635065-C01C-9247-8949-35743C5815E6}" sibTransId="{62872BF9-BE5C-5146-82B9-0EEA46D18D74}"/>
    <dgm:cxn modelId="{7A70694C-33B8-8A45-8B2F-9A3F76805C9A}" type="presOf" srcId="{D065A0B0-F280-764A-B934-687A24F59C45}" destId="{92933347-6A9F-F043-A4DE-6C78AC9041B1}" srcOrd="0" destOrd="1" presId="urn:microsoft.com/office/officeart/2005/8/layout/vList2"/>
    <dgm:cxn modelId="{84B89A54-CF9B-9542-A866-4794D9FA7B18}" srcId="{471704F9-F21D-2F44-A3C3-61374DD108DB}" destId="{EE42A423-E15B-2348-8E02-3ACF59EB125B}" srcOrd="2" destOrd="0" parTransId="{131FEF9D-5C90-2D4F-B9E1-BBD970F327A5}" sibTransId="{E1BA8EA5-F4DC-0E4E-982D-74E394D63814}"/>
    <dgm:cxn modelId="{A8134B68-05F7-DC4D-9764-9E7A658892B5}" type="presOf" srcId="{FA3B8518-DC0A-6440-8D45-A346A7A6DC3D}" destId="{ED088243-543D-E14E-9BEB-6AC50F1CFF80}" srcOrd="0" destOrd="0" presId="urn:microsoft.com/office/officeart/2005/8/layout/vList2"/>
    <dgm:cxn modelId="{D2F1686F-065C-984E-A28E-E5AFEACC8BE2}" srcId="{471704F9-F21D-2F44-A3C3-61374DD108DB}" destId="{D065A0B0-F280-764A-B934-687A24F59C45}" srcOrd="1" destOrd="0" parTransId="{32A33C49-C028-6F43-9522-623765717742}" sibTransId="{3ED0C71F-1BFE-F240-AF60-8A77F07353D4}"/>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DFEE55D4-0459-AC44-9711-B0941810E9B3}" type="presOf" srcId="{EE42A423-E15B-2348-8E02-3ACF59EB125B}" destId="{92933347-6A9F-F043-A4DE-6C78AC9041B1}" srcOrd="0" destOrd="2" presId="urn:microsoft.com/office/officeart/2005/8/layout/vList2"/>
    <dgm:cxn modelId="{C4EDCEE8-56FC-E84E-AFCC-A345D678209E}" type="presOf" srcId="{38C960EF-A94C-7148-980A-2A3E9549EDD8}" destId="{92933347-6A9F-F043-A4DE-6C78AC9041B1}" srcOrd="0" destOrd="3" presId="urn:microsoft.com/office/officeart/2005/8/layout/vList2"/>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9DB8E437-DE55-9E45-A670-874EFC03F281}" type="presParOf" srcId="{83D41ABB-DB59-4D41-A23F-9F2A85C9045D}" destId="{92933347-6A9F-F043-A4DE-6C78AC9041B1}"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AC7185E9-B332-FE47-97F9-3E191428DEF6}" type="presParOf" srcId="{83D41ABB-DB59-4D41-A23F-9F2A85C9045D}" destId="{ED088243-543D-E14E-9BEB-6AC50F1CFF8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A2314C-8A9C-0549-8ABF-50819E3A9555}" type="doc">
      <dgm:prSet loTypeId="urn:microsoft.com/office/officeart/2005/8/layout/vList3" loCatId="" qsTypeId="urn:microsoft.com/office/officeart/2005/8/quickstyle/simple1" qsCatId="simple" csTypeId="urn:microsoft.com/office/officeart/2005/8/colors/accent1_2" csCatId="accent1" phldr="1"/>
      <dgm:spPr/>
    </dgm:pt>
    <dgm:pt modelId="{FC6E6E70-32FA-724B-A24F-D012F37E8F0D}">
      <dgm:prSet phldrT="[Text]"/>
      <dgm:spPr/>
      <dgm:t>
        <a:bodyPr/>
        <a:lstStyle/>
        <a:p>
          <a:pPr algn="l" rtl="0"/>
          <a:r>
            <a:rPr lang="en-US" dirty="0" err="1"/>
            <a:t>Géometrie</a:t>
          </a:r>
          <a:endParaRPr lang="en-US" dirty="0"/>
        </a:p>
      </dgm:t>
    </dgm:pt>
    <dgm:pt modelId="{9CA51140-3C2A-E54E-8A6F-159CA0909A19}" type="parTrans" cxnId="{D7EFCF33-5322-4D41-86DA-FB005C84DF4D}">
      <dgm:prSet/>
      <dgm:spPr/>
      <dgm:t>
        <a:bodyPr/>
        <a:lstStyle/>
        <a:p>
          <a:endParaRPr lang="en-US"/>
        </a:p>
      </dgm:t>
    </dgm:pt>
    <dgm:pt modelId="{9C741B9B-55A3-8A42-A3EB-9988197DAEC8}" type="sibTrans" cxnId="{D7EFCF33-5322-4D41-86DA-FB005C84DF4D}">
      <dgm:prSet/>
      <dgm:spPr/>
      <dgm:t>
        <a:bodyPr/>
        <a:lstStyle/>
        <a:p>
          <a:endParaRPr lang="en-US"/>
        </a:p>
      </dgm:t>
    </dgm:pt>
    <dgm:pt modelId="{39FFE285-6E22-944D-929C-E099ACF67243}">
      <dgm:prSet phldrT="[Text]"/>
      <dgm:spPr/>
      <dgm:t>
        <a:bodyPr/>
        <a:lstStyle/>
        <a:p>
          <a:pPr algn="l" rtl="0"/>
          <a:r>
            <a:rPr lang="en-US" dirty="0" err="1"/>
            <a:t>Photométrique</a:t>
          </a:r>
          <a:r>
            <a:rPr lang="en-US" dirty="0"/>
            <a:t> (</a:t>
          </a:r>
          <a:r>
            <a:rPr lang="en-US" dirty="0" err="1"/>
            <a:t>optique</a:t>
          </a:r>
          <a:r>
            <a:rPr lang="en-US" dirty="0"/>
            <a:t>)</a:t>
          </a:r>
        </a:p>
      </dgm:t>
    </dgm:pt>
    <dgm:pt modelId="{DAE09AB9-0FBC-DF4E-AA8B-9B907F10A496}" type="parTrans" cxnId="{C3662F97-3A2D-154F-9D43-8DA08BA216F4}">
      <dgm:prSet/>
      <dgm:spPr/>
      <dgm:t>
        <a:bodyPr/>
        <a:lstStyle/>
        <a:p>
          <a:endParaRPr lang="en-US"/>
        </a:p>
      </dgm:t>
    </dgm:pt>
    <dgm:pt modelId="{3DDEE4FF-313C-A743-B292-CE871CC156BA}" type="sibTrans" cxnId="{C3662F97-3A2D-154F-9D43-8DA08BA216F4}">
      <dgm:prSet/>
      <dgm:spPr/>
      <dgm:t>
        <a:bodyPr/>
        <a:lstStyle/>
        <a:p>
          <a:endParaRPr lang="en-US"/>
        </a:p>
      </dgm:t>
    </dgm:pt>
    <dgm:pt modelId="{CAE2350E-1B3E-224C-B58A-29C060505BBA}">
      <dgm:prSet phldrT="[Text]"/>
      <dgm:spPr/>
      <dgm:t>
        <a:bodyPr/>
        <a:lstStyle/>
        <a:p>
          <a:pPr algn="l" rtl="0"/>
          <a:r>
            <a:rPr lang="en-US" dirty="0"/>
            <a:t>Photo </a:t>
          </a:r>
          <a:r>
            <a:rPr lang="en-US" dirty="0" err="1"/>
            <a:t>numérique</a:t>
          </a:r>
          <a:endParaRPr lang="en-US" dirty="0"/>
        </a:p>
      </dgm:t>
    </dgm:pt>
    <dgm:pt modelId="{8ACC13BC-22FC-EE41-821B-0806B75A1D25}" type="parTrans" cxnId="{4FEFCC91-A5AE-9043-AC37-131A7624C8E8}">
      <dgm:prSet/>
      <dgm:spPr/>
      <dgm:t>
        <a:bodyPr/>
        <a:lstStyle/>
        <a:p>
          <a:endParaRPr lang="en-US"/>
        </a:p>
      </dgm:t>
    </dgm:pt>
    <dgm:pt modelId="{915AEF07-17F5-E745-9845-F9513AE6A1C1}" type="sibTrans" cxnId="{4FEFCC91-A5AE-9043-AC37-131A7624C8E8}">
      <dgm:prSet/>
      <dgm:spPr/>
      <dgm:t>
        <a:bodyPr/>
        <a:lstStyle/>
        <a:p>
          <a:endParaRPr lang="en-US"/>
        </a:p>
      </dgm:t>
    </dgm:pt>
    <dgm:pt modelId="{073D3656-3384-054F-9409-53DF239A1146}" type="pres">
      <dgm:prSet presAssocID="{DDA2314C-8A9C-0549-8ABF-50819E3A9555}" presName="linearFlow" presStyleCnt="0">
        <dgm:presLayoutVars>
          <dgm:dir/>
          <dgm:resizeHandles val="exact"/>
        </dgm:presLayoutVars>
      </dgm:prSet>
      <dgm:spPr/>
    </dgm:pt>
    <dgm:pt modelId="{D2357AD3-3F1F-F448-AD28-97C8D94EE380}" type="pres">
      <dgm:prSet presAssocID="{FC6E6E70-32FA-724B-A24F-D012F37E8F0D}" presName="composite" presStyleCnt="0"/>
      <dgm:spPr/>
    </dgm:pt>
    <dgm:pt modelId="{EA14CCD0-C896-4241-9828-8FD33B9CF3AC}" type="pres">
      <dgm:prSet presAssocID="{FC6E6E70-32FA-724B-A24F-D012F37E8F0D}" presName="imgShp" presStyleLbl="fgImgPlace1" presStyleIdx="0" presStyleCnt="3"/>
      <dgm:spPr>
        <a:solidFill>
          <a:schemeClr val="accent2">
            <a:lumMod val="50000"/>
          </a:schemeClr>
        </a:solidFill>
      </dgm:spPr>
    </dgm:pt>
    <dgm:pt modelId="{A8818DB9-AE88-5C43-AB1C-0B382ADEE986}" type="pres">
      <dgm:prSet presAssocID="{FC6E6E70-32FA-724B-A24F-D012F37E8F0D}" presName="txShp" presStyleLbl="node1" presStyleIdx="0" presStyleCnt="3">
        <dgm:presLayoutVars>
          <dgm:bulletEnabled val="1"/>
        </dgm:presLayoutVars>
      </dgm:prSet>
      <dgm:spPr/>
    </dgm:pt>
    <dgm:pt modelId="{D1164CD5-0DB6-534D-821D-613DBD937A48}" type="pres">
      <dgm:prSet presAssocID="{9C741B9B-55A3-8A42-A3EB-9988197DAEC8}" presName="spacing" presStyleCnt="0"/>
      <dgm:spPr/>
    </dgm:pt>
    <dgm:pt modelId="{472FCC90-7ED3-E644-8B5C-C55826899A76}" type="pres">
      <dgm:prSet presAssocID="{39FFE285-6E22-944D-929C-E099ACF67243}" presName="composite" presStyleCnt="0"/>
      <dgm:spPr/>
    </dgm:pt>
    <dgm:pt modelId="{CD1AB21D-AF92-6848-832E-897B4BE44743}" type="pres">
      <dgm:prSet presAssocID="{39FFE285-6E22-944D-929C-E099ACF67243}" presName="imgShp" presStyleLbl="fgImgPlace1" presStyleIdx="1" presStyleCnt="3"/>
      <dgm:spPr>
        <a:solidFill>
          <a:schemeClr val="accent2">
            <a:lumMod val="75000"/>
          </a:schemeClr>
        </a:solidFill>
      </dgm:spPr>
    </dgm:pt>
    <dgm:pt modelId="{930D8D91-2599-BB43-8F9B-E7DA55F1B6C1}" type="pres">
      <dgm:prSet presAssocID="{39FFE285-6E22-944D-929C-E099ACF67243}" presName="txShp" presStyleLbl="node1" presStyleIdx="1" presStyleCnt="3">
        <dgm:presLayoutVars>
          <dgm:bulletEnabled val="1"/>
        </dgm:presLayoutVars>
      </dgm:prSet>
      <dgm:spPr/>
    </dgm:pt>
    <dgm:pt modelId="{4E911C59-1B4B-6549-9A93-54897415F85E}" type="pres">
      <dgm:prSet presAssocID="{3DDEE4FF-313C-A743-B292-CE871CC156BA}" presName="spacing" presStyleCnt="0"/>
      <dgm:spPr/>
    </dgm:pt>
    <dgm:pt modelId="{93CEEDE9-B133-0141-BE22-75CC3667F9C6}" type="pres">
      <dgm:prSet presAssocID="{CAE2350E-1B3E-224C-B58A-29C060505BBA}" presName="composite" presStyleCnt="0"/>
      <dgm:spPr/>
    </dgm:pt>
    <dgm:pt modelId="{FA70F144-A87A-A648-9E18-CFDEDC68953D}" type="pres">
      <dgm:prSet presAssocID="{CAE2350E-1B3E-224C-B58A-29C060505BBA}" presName="imgShp" presStyleLbl="fgImgPlace1" presStyleIdx="2" presStyleCnt="3"/>
      <dgm:spPr>
        <a:solidFill>
          <a:schemeClr val="accent2">
            <a:lumMod val="60000"/>
            <a:lumOff val="40000"/>
          </a:schemeClr>
        </a:solidFill>
      </dgm:spPr>
    </dgm:pt>
    <dgm:pt modelId="{75C586E2-1FA1-EE4B-A2E9-EC0DCF32FA6A}" type="pres">
      <dgm:prSet presAssocID="{CAE2350E-1B3E-224C-B58A-29C060505BBA}" presName="txShp" presStyleLbl="node1" presStyleIdx="2" presStyleCnt="3">
        <dgm:presLayoutVars>
          <dgm:bulletEnabled val="1"/>
        </dgm:presLayoutVars>
      </dgm:prSet>
      <dgm:spPr/>
    </dgm:pt>
  </dgm:ptLst>
  <dgm:cxnLst>
    <dgm:cxn modelId="{510F4029-A83C-094A-9317-5B48DFEA553C}" type="presOf" srcId="{DDA2314C-8A9C-0549-8ABF-50819E3A9555}" destId="{073D3656-3384-054F-9409-53DF239A1146}" srcOrd="0" destOrd="0" presId="urn:microsoft.com/office/officeart/2005/8/layout/vList3"/>
    <dgm:cxn modelId="{D7EFCF33-5322-4D41-86DA-FB005C84DF4D}" srcId="{DDA2314C-8A9C-0549-8ABF-50819E3A9555}" destId="{FC6E6E70-32FA-724B-A24F-D012F37E8F0D}" srcOrd="0" destOrd="0" parTransId="{9CA51140-3C2A-E54E-8A6F-159CA0909A19}" sibTransId="{9C741B9B-55A3-8A42-A3EB-9988197DAEC8}"/>
    <dgm:cxn modelId="{2C6CF56C-3651-A34A-8DC8-DE1DC5594462}" type="presOf" srcId="{39FFE285-6E22-944D-929C-E099ACF67243}" destId="{930D8D91-2599-BB43-8F9B-E7DA55F1B6C1}" srcOrd="0" destOrd="0" presId="urn:microsoft.com/office/officeart/2005/8/layout/vList3"/>
    <dgm:cxn modelId="{4FEFCC91-A5AE-9043-AC37-131A7624C8E8}" srcId="{DDA2314C-8A9C-0549-8ABF-50819E3A9555}" destId="{CAE2350E-1B3E-224C-B58A-29C060505BBA}" srcOrd="2" destOrd="0" parTransId="{8ACC13BC-22FC-EE41-821B-0806B75A1D25}" sibTransId="{915AEF07-17F5-E745-9845-F9513AE6A1C1}"/>
    <dgm:cxn modelId="{C3662F97-3A2D-154F-9D43-8DA08BA216F4}" srcId="{DDA2314C-8A9C-0549-8ABF-50819E3A9555}" destId="{39FFE285-6E22-944D-929C-E099ACF67243}" srcOrd="1" destOrd="0" parTransId="{DAE09AB9-0FBC-DF4E-AA8B-9B907F10A496}" sibTransId="{3DDEE4FF-313C-A743-B292-CE871CC156BA}"/>
    <dgm:cxn modelId="{2DE724C4-7A45-1E42-8D84-69522048AE06}" type="presOf" srcId="{FC6E6E70-32FA-724B-A24F-D012F37E8F0D}" destId="{A8818DB9-AE88-5C43-AB1C-0B382ADEE986}" srcOrd="0" destOrd="0" presId="urn:microsoft.com/office/officeart/2005/8/layout/vList3"/>
    <dgm:cxn modelId="{F69374CB-BCA5-8042-8BCD-2BF9241C94BD}" type="presOf" srcId="{CAE2350E-1B3E-224C-B58A-29C060505BBA}" destId="{75C586E2-1FA1-EE4B-A2E9-EC0DCF32FA6A}" srcOrd="0" destOrd="0" presId="urn:microsoft.com/office/officeart/2005/8/layout/vList3"/>
    <dgm:cxn modelId="{3DCB1121-F824-6549-AD8B-34E6A290B7EE}" type="presParOf" srcId="{073D3656-3384-054F-9409-53DF239A1146}" destId="{D2357AD3-3F1F-F448-AD28-97C8D94EE380}" srcOrd="0" destOrd="0" presId="urn:microsoft.com/office/officeart/2005/8/layout/vList3"/>
    <dgm:cxn modelId="{24B4BC0F-E29C-C14B-92C9-4674E7486B46}" type="presParOf" srcId="{D2357AD3-3F1F-F448-AD28-97C8D94EE380}" destId="{EA14CCD0-C896-4241-9828-8FD33B9CF3AC}" srcOrd="0" destOrd="0" presId="urn:microsoft.com/office/officeart/2005/8/layout/vList3"/>
    <dgm:cxn modelId="{EEFDB1C0-098A-894E-96F0-EC305C5F94D5}" type="presParOf" srcId="{D2357AD3-3F1F-F448-AD28-97C8D94EE380}" destId="{A8818DB9-AE88-5C43-AB1C-0B382ADEE986}" srcOrd="1" destOrd="0" presId="urn:microsoft.com/office/officeart/2005/8/layout/vList3"/>
    <dgm:cxn modelId="{CBEEF132-AF02-814E-8C7E-E66B34880526}" type="presParOf" srcId="{073D3656-3384-054F-9409-53DF239A1146}" destId="{D1164CD5-0DB6-534D-821D-613DBD937A48}" srcOrd="1" destOrd="0" presId="urn:microsoft.com/office/officeart/2005/8/layout/vList3"/>
    <dgm:cxn modelId="{09BFB663-B4A6-6B4E-98EE-BB646997463D}" type="presParOf" srcId="{073D3656-3384-054F-9409-53DF239A1146}" destId="{472FCC90-7ED3-E644-8B5C-C55826899A76}" srcOrd="2" destOrd="0" presId="urn:microsoft.com/office/officeart/2005/8/layout/vList3"/>
    <dgm:cxn modelId="{C704A676-223C-9A44-8FAD-203E0FB34A8D}" type="presParOf" srcId="{472FCC90-7ED3-E644-8B5C-C55826899A76}" destId="{CD1AB21D-AF92-6848-832E-897B4BE44743}" srcOrd="0" destOrd="0" presId="urn:microsoft.com/office/officeart/2005/8/layout/vList3"/>
    <dgm:cxn modelId="{B4A60386-CA3E-A641-B0A9-B7B1FC4EFDED}" type="presParOf" srcId="{472FCC90-7ED3-E644-8B5C-C55826899A76}" destId="{930D8D91-2599-BB43-8F9B-E7DA55F1B6C1}" srcOrd="1" destOrd="0" presId="urn:microsoft.com/office/officeart/2005/8/layout/vList3"/>
    <dgm:cxn modelId="{0FAC1DD2-B6E6-C64E-98F5-E87AD5A2BCA9}" type="presParOf" srcId="{073D3656-3384-054F-9409-53DF239A1146}" destId="{4E911C59-1B4B-6549-9A93-54897415F85E}" srcOrd="3" destOrd="0" presId="urn:microsoft.com/office/officeart/2005/8/layout/vList3"/>
    <dgm:cxn modelId="{8E37F370-06A8-B740-B993-5B72F4DD266C}" type="presParOf" srcId="{073D3656-3384-054F-9409-53DF239A1146}" destId="{93CEEDE9-B133-0141-BE22-75CC3667F9C6}" srcOrd="4" destOrd="0" presId="urn:microsoft.com/office/officeart/2005/8/layout/vList3"/>
    <dgm:cxn modelId="{F02506BC-4EFD-DD4C-A676-82921A4B274A}" type="presParOf" srcId="{93CEEDE9-B133-0141-BE22-75CC3667F9C6}" destId="{FA70F144-A87A-A648-9E18-CFDEDC68953D}" srcOrd="0" destOrd="0" presId="urn:microsoft.com/office/officeart/2005/8/layout/vList3"/>
    <dgm:cxn modelId="{8217178D-B893-5E4B-935A-B859F76282AA}" type="presParOf" srcId="{93CEEDE9-B133-0141-BE22-75CC3667F9C6}" destId="{75C586E2-1FA1-EE4B-A2E9-EC0DCF32FA6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en-CA" b="0" i="0" u="none" dirty="0"/>
            <a:t>Primitives </a:t>
          </a:r>
          <a:r>
            <a:rPr lang="fr-FR" b="0" i="0" u="none" noProof="0" dirty="0"/>
            <a:t>géométriques</a:t>
          </a:r>
          <a:endParaRPr lang="fr-FR" noProof="0" dirty="0"/>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1A727F68-480E-3744-90F8-DB9A4192951D}">
      <dgm:prSet phldrT="[Text]"/>
      <dgm:spPr/>
      <dgm:t>
        <a:bodyPr/>
        <a:lstStyle/>
        <a:p>
          <a:pPr rtl="0"/>
          <a:r>
            <a:rPr lang="fr-FR" noProof="0" dirty="0"/>
            <a:t>Points en 2D</a:t>
          </a:r>
        </a:p>
      </dgm:t>
    </dgm:pt>
    <dgm:pt modelId="{03BF2BD7-0D77-2F44-A1FC-D3FE1CF73AC4}" type="parTrans" cxnId="{EFE4EE1A-FFB8-BC4F-AFE3-2F75C5415F2C}">
      <dgm:prSet/>
      <dgm:spPr/>
      <dgm:t>
        <a:bodyPr/>
        <a:lstStyle/>
        <a:p>
          <a:endParaRPr lang="en-US"/>
        </a:p>
      </dgm:t>
    </dgm:pt>
    <dgm:pt modelId="{2784B883-22F6-EB4E-8B50-7FEDA5440472}" type="sibTrans" cxnId="{EFE4EE1A-FFB8-BC4F-AFE3-2F75C5415F2C}">
      <dgm:prSet/>
      <dgm:spPr/>
      <dgm:t>
        <a:bodyPr/>
        <a:lstStyle/>
        <a:p>
          <a:endParaRPr lang="en-US"/>
        </a:p>
      </dgm:t>
    </dgm:pt>
    <dgm:pt modelId="{8285F6FC-86B5-FC43-AAB0-A753AF4DFB76}">
      <dgm:prSet phldrT="[Text]"/>
      <dgm:spPr/>
      <dgm:t>
        <a:bodyPr/>
        <a:lstStyle/>
        <a:p>
          <a:pPr rtl="0"/>
          <a:r>
            <a:rPr lang="fr-CA" noProof="0" dirty="0"/>
            <a:t>Transformations</a:t>
          </a:r>
          <a:endParaRPr lang="en-US" dirty="0"/>
        </a:p>
      </dgm:t>
    </dgm:pt>
    <dgm:pt modelId="{A007793D-98E1-9D46-97C5-000AF30A45FD}" type="parTrans" cxnId="{4B629131-01E3-3345-B335-9FE241094AE4}">
      <dgm:prSet/>
      <dgm:spPr/>
      <dgm:t>
        <a:bodyPr/>
        <a:lstStyle/>
        <a:p>
          <a:endParaRPr lang="en-US"/>
        </a:p>
      </dgm:t>
    </dgm:pt>
    <dgm:pt modelId="{535A1BAA-9ABE-A34A-A2D4-B842728A479F}" type="sibTrans" cxnId="{4B629131-01E3-3345-B335-9FE241094AE4}">
      <dgm:prSet/>
      <dgm:spPr/>
      <dgm:t>
        <a:bodyPr/>
        <a:lstStyle/>
        <a:p>
          <a:endParaRPr lang="en-US"/>
        </a:p>
      </dgm:t>
    </dgm:pt>
    <dgm:pt modelId="{FA3B8518-DC0A-6440-8D45-A346A7A6DC3D}">
      <dgm:prSet phldrT="[Text]"/>
      <dgm:spPr/>
      <dgm:t>
        <a:bodyPr/>
        <a:lstStyle/>
        <a:p>
          <a:pPr rtl="0"/>
          <a:r>
            <a:rPr lang="fr-FR" noProof="0" dirty="0"/>
            <a:t>Transformation en 2D</a:t>
          </a:r>
        </a:p>
      </dgm:t>
    </dgm:pt>
    <dgm:pt modelId="{35635065-C01C-9247-8949-35743C5815E6}" type="parTrans" cxnId="{E10F7B3A-CB16-884D-8DCC-5EF9543D11B2}">
      <dgm:prSet/>
      <dgm:spPr/>
      <dgm:t>
        <a:bodyPr/>
        <a:lstStyle/>
        <a:p>
          <a:endParaRPr lang="en-US"/>
        </a:p>
      </dgm:t>
    </dgm:pt>
    <dgm:pt modelId="{62872BF9-BE5C-5146-82B9-0EEA46D18D74}" type="sibTrans" cxnId="{E10F7B3A-CB16-884D-8DCC-5EF9543D11B2}">
      <dgm:prSet/>
      <dgm:spPr/>
      <dgm:t>
        <a:bodyPr/>
        <a:lstStyle/>
        <a:p>
          <a:endParaRPr lang="en-US"/>
        </a:p>
      </dgm:t>
    </dgm:pt>
    <dgm:pt modelId="{3BBEB4F0-084D-A94F-B120-843D97CE5969}">
      <dgm:prSet phldrT="[Text]"/>
      <dgm:spPr/>
      <dgm:t>
        <a:bodyPr/>
        <a:lstStyle/>
        <a:p>
          <a:pPr rtl="0"/>
          <a:r>
            <a:rPr lang="fr-FR" noProof="0" dirty="0"/>
            <a:t>Ligne en 2D</a:t>
          </a:r>
        </a:p>
      </dgm:t>
    </dgm:pt>
    <dgm:pt modelId="{3FD698ED-CF18-B34D-B94E-DA81DD5F6D44}" type="parTrans" cxnId="{F6949AEE-DCE8-2446-88F0-868218F17F87}">
      <dgm:prSet/>
      <dgm:spPr/>
      <dgm:t>
        <a:bodyPr/>
        <a:lstStyle/>
        <a:p>
          <a:endParaRPr lang="en-US"/>
        </a:p>
      </dgm:t>
    </dgm:pt>
    <dgm:pt modelId="{2728F761-14E5-2C44-A3B3-5C894B538473}" type="sibTrans" cxnId="{F6949AEE-DCE8-2446-88F0-868218F17F87}">
      <dgm:prSet/>
      <dgm:spPr/>
      <dgm:t>
        <a:bodyPr/>
        <a:lstStyle/>
        <a:p>
          <a:endParaRPr lang="en-US"/>
        </a:p>
      </dgm:t>
    </dgm:pt>
    <dgm:pt modelId="{38410F2B-3700-2C40-AC30-B9F4CC12CA4D}">
      <dgm:prSet phldrT="[Text]"/>
      <dgm:spPr/>
      <dgm:t>
        <a:bodyPr/>
        <a:lstStyle/>
        <a:p>
          <a:pPr rtl="0"/>
          <a:r>
            <a:rPr lang="fr-FR" noProof="0" dirty="0"/>
            <a:t>Conique en 2D </a:t>
          </a:r>
        </a:p>
      </dgm:t>
    </dgm:pt>
    <dgm:pt modelId="{31F0344A-185D-6645-8786-2C31092287CA}" type="parTrans" cxnId="{3F024138-B6BC-4741-9AE8-308C33692C72}">
      <dgm:prSet/>
      <dgm:spPr/>
      <dgm:t>
        <a:bodyPr/>
        <a:lstStyle/>
        <a:p>
          <a:endParaRPr lang="en-US"/>
        </a:p>
      </dgm:t>
    </dgm:pt>
    <dgm:pt modelId="{3EC0DB02-4907-BF4E-BEFC-DF47B97BB35A}" type="sibTrans" cxnId="{3F024138-B6BC-4741-9AE8-308C33692C72}">
      <dgm:prSet/>
      <dgm:spPr/>
      <dgm:t>
        <a:bodyPr/>
        <a:lstStyle/>
        <a:p>
          <a:endParaRPr lang="en-US"/>
        </a:p>
      </dgm:t>
    </dgm:pt>
    <dgm:pt modelId="{38C960EF-A94C-7148-980A-2A3E9549EDD8}">
      <dgm:prSet phldrT="[Text]"/>
      <dgm:spPr/>
      <dgm:t>
        <a:bodyPr/>
        <a:lstStyle/>
        <a:p>
          <a:pPr rtl="0"/>
          <a:r>
            <a:rPr lang="fr-FR" noProof="0" dirty="0"/>
            <a:t>Points en 3D</a:t>
          </a:r>
        </a:p>
      </dgm:t>
    </dgm:pt>
    <dgm:pt modelId="{E047951E-918F-4348-949D-C324B3E989E4}" type="parTrans" cxnId="{59F1FB04-9B0F-0B46-B147-35455B416A31}">
      <dgm:prSet/>
      <dgm:spPr/>
      <dgm:t>
        <a:bodyPr/>
        <a:lstStyle/>
        <a:p>
          <a:endParaRPr lang="en-US"/>
        </a:p>
      </dgm:t>
    </dgm:pt>
    <dgm:pt modelId="{90E48D00-0E25-614B-A960-C2461948B467}" type="sibTrans" cxnId="{59F1FB04-9B0F-0B46-B147-35455B416A31}">
      <dgm:prSet/>
      <dgm:spPr/>
      <dgm:t>
        <a:bodyPr/>
        <a:lstStyle/>
        <a:p>
          <a:endParaRPr lang="en-US"/>
        </a:p>
      </dgm:t>
    </dgm:pt>
    <dgm:pt modelId="{451C6CB8-F5DF-5A4E-8ABD-01936FCB2E22}">
      <dgm:prSet phldrT="[Text]"/>
      <dgm:spPr/>
      <dgm:t>
        <a:bodyPr/>
        <a:lstStyle/>
        <a:p>
          <a:pPr rtl="0"/>
          <a:r>
            <a:rPr lang="fr-FR" noProof="0" dirty="0"/>
            <a:t>Transformation en 3D</a:t>
          </a:r>
        </a:p>
      </dgm:t>
    </dgm:pt>
    <dgm:pt modelId="{5D48F8C2-C574-D34A-BCA5-FEDC00621014}" type="parTrans" cxnId="{01907F17-F6CD-C346-BF41-CB5A36757404}">
      <dgm:prSet/>
      <dgm:spPr/>
      <dgm:t>
        <a:bodyPr/>
        <a:lstStyle/>
        <a:p>
          <a:endParaRPr lang="en-US"/>
        </a:p>
      </dgm:t>
    </dgm:pt>
    <dgm:pt modelId="{A6ABB37C-6959-2844-9DC5-53F9A6679F9A}" type="sibTrans" cxnId="{01907F17-F6CD-C346-BF41-CB5A36757404}">
      <dgm:prSet/>
      <dgm:spPr/>
      <dgm:t>
        <a:bodyPr/>
        <a:lstStyle/>
        <a:p>
          <a:endParaRPr lang="en-US"/>
        </a:p>
      </dgm:t>
    </dgm:pt>
    <dgm:pt modelId="{2A533719-56D0-FD44-964F-8BB0B07E4266}">
      <dgm:prSet phldrT="[Text]"/>
      <dgm:spPr/>
      <dgm:t>
        <a:bodyPr/>
        <a:lstStyle/>
        <a:p>
          <a:r>
            <a:rPr lang="fr-FR" b="0" i="0" u="none" noProof="0" dirty="0"/>
            <a:t>Rotation</a:t>
          </a:r>
          <a:endParaRPr lang="fr-FR" noProof="0" dirty="0"/>
        </a:p>
      </dgm:t>
    </dgm:pt>
    <dgm:pt modelId="{FAD3040B-A7A5-DA42-89E2-A6444D26C0CA}" type="parTrans" cxnId="{C27C1727-7089-A841-BF20-18E67ACD9E2E}">
      <dgm:prSet/>
      <dgm:spPr/>
      <dgm:t>
        <a:bodyPr/>
        <a:lstStyle/>
        <a:p>
          <a:endParaRPr lang="en-US"/>
        </a:p>
      </dgm:t>
    </dgm:pt>
    <dgm:pt modelId="{E5D0DED3-25BE-5849-9B12-28CA36F4C6AF}" type="sibTrans" cxnId="{C27C1727-7089-A841-BF20-18E67ACD9E2E}">
      <dgm:prSet/>
      <dgm:spPr/>
      <dgm:t>
        <a:bodyPr/>
        <a:lstStyle/>
        <a:p>
          <a:endParaRPr lang="en-US"/>
        </a:p>
      </dgm:t>
    </dgm:pt>
    <dgm:pt modelId="{5A623517-B9D3-344B-934A-24BD13959AD1}">
      <dgm:prSet phldrT="[Text]"/>
      <dgm:spPr/>
      <dgm:t>
        <a:bodyPr/>
        <a:lstStyle/>
        <a:p>
          <a:pPr rtl="0"/>
          <a:r>
            <a:rPr lang="fr-FR" noProof="0" dirty="0"/>
            <a:t>Plan en 3D</a:t>
          </a:r>
        </a:p>
      </dgm:t>
    </dgm:pt>
    <dgm:pt modelId="{D78EC832-58A9-DC40-BEA0-0E8831ABC020}" type="parTrans" cxnId="{092DABCF-DB5C-2043-ADB7-64A8985C9183}">
      <dgm:prSet/>
      <dgm:spPr/>
      <dgm:t>
        <a:bodyPr/>
        <a:lstStyle/>
        <a:p>
          <a:endParaRPr lang="en-US"/>
        </a:p>
      </dgm:t>
    </dgm:pt>
    <dgm:pt modelId="{422CE198-FADB-5F4E-B079-B8322B4403CB}" type="sibTrans" cxnId="{092DABCF-DB5C-2043-ADB7-64A8985C9183}">
      <dgm:prSet/>
      <dgm:spPr/>
      <dgm:t>
        <a:bodyPr/>
        <a:lstStyle/>
        <a:p>
          <a:endParaRPr lang="en-US"/>
        </a:p>
      </dgm:t>
    </dgm:pt>
    <dgm:pt modelId="{63C08685-2815-5E44-AFFB-3B624931E0DC}">
      <dgm:prSet phldrT="[Text]"/>
      <dgm:spPr/>
      <dgm:t>
        <a:bodyPr/>
        <a:lstStyle/>
        <a:p>
          <a:pPr rtl="0"/>
          <a:r>
            <a:rPr lang="fr-FR" noProof="0" dirty="0"/>
            <a:t>Ligne en 3D</a:t>
          </a:r>
        </a:p>
      </dgm:t>
    </dgm:pt>
    <dgm:pt modelId="{AF823F77-4392-1D40-8C90-1B566C2C2290}" type="parTrans" cxnId="{C7DACDF6-F36B-F443-9934-702454C5C9DC}">
      <dgm:prSet/>
      <dgm:spPr/>
      <dgm:t>
        <a:bodyPr/>
        <a:lstStyle/>
        <a:p>
          <a:endParaRPr lang="en-US"/>
        </a:p>
      </dgm:t>
    </dgm:pt>
    <dgm:pt modelId="{CEDCB7E7-C8A2-FD46-93FF-25DD561F37DB}" type="sibTrans" cxnId="{C7DACDF6-F36B-F443-9934-702454C5C9DC}">
      <dgm:prSet/>
      <dgm:spPr/>
      <dgm:t>
        <a:bodyPr/>
        <a:lstStyle/>
        <a:p>
          <a:endParaRPr lang="en-US"/>
        </a:p>
      </dgm:t>
    </dgm:pt>
    <dgm:pt modelId="{D88A58BF-FA4E-E348-81E6-14C0E7E04E22}">
      <dgm:prSet/>
      <dgm:spPr/>
      <dgm:t>
        <a:bodyPr/>
        <a:lstStyle/>
        <a:p>
          <a:pPr rtl="0"/>
          <a:r>
            <a:rPr lang="en-US" dirty="0"/>
            <a:t>Rotation </a:t>
          </a:r>
          <a:r>
            <a:rPr lang="en-US" dirty="0" err="1"/>
            <a:t>en</a:t>
          </a:r>
          <a:r>
            <a:rPr lang="en-US" dirty="0"/>
            <a:t> 3D (</a:t>
          </a:r>
          <a:r>
            <a:rPr lang="en-US" dirty="0" err="1"/>
            <a:t>algorithme</a:t>
          </a:r>
          <a:r>
            <a:rPr lang="en-US" dirty="0"/>
            <a:t> </a:t>
          </a:r>
          <a:r>
            <a:rPr lang="en-US" i="1" dirty="0" err="1"/>
            <a:t>slerp</a:t>
          </a:r>
          <a:r>
            <a:rPr lang="en-US" i="1" dirty="0"/>
            <a:t>()</a:t>
          </a:r>
          <a:r>
            <a:rPr lang="en-US" dirty="0"/>
            <a:t>)</a:t>
          </a:r>
        </a:p>
      </dgm:t>
    </dgm:pt>
    <dgm:pt modelId="{0F6937AF-7F46-DC4A-97F9-4263B6CE90A6}" type="parTrans" cxnId="{0CD04E04-0BFE-314F-9431-9F5358FEFA1E}">
      <dgm:prSet/>
      <dgm:spPr/>
      <dgm:t>
        <a:bodyPr/>
        <a:lstStyle/>
        <a:p>
          <a:endParaRPr lang="en-US"/>
        </a:p>
      </dgm:t>
    </dgm:pt>
    <dgm:pt modelId="{8E49003E-F60E-BA46-A479-E6DF7E56DBAC}" type="sibTrans" cxnId="{0CD04E04-0BFE-314F-9431-9F5358FEFA1E}">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3">
        <dgm:presLayoutVars>
          <dgm:chMax val="0"/>
          <dgm:bulletEnabled val="1"/>
        </dgm:presLayoutVars>
      </dgm:prSet>
      <dgm:spPr/>
    </dgm:pt>
    <dgm:pt modelId="{92933347-6A9F-F043-A4DE-6C78AC9041B1}" type="pres">
      <dgm:prSet presAssocID="{471704F9-F21D-2F44-A3C3-61374DD108DB}" presName="childText" presStyleLbl="revTx" presStyleIdx="0" presStyleCnt="3">
        <dgm:presLayoutVars>
          <dgm:bulletEnabled val="1"/>
        </dgm:presLayoutVars>
      </dgm:prSet>
      <dgm:spPr/>
    </dgm:pt>
    <dgm:pt modelId="{5175BBC7-A3E8-6642-B82A-63A00B009891}" type="pres">
      <dgm:prSet presAssocID="{8285F6FC-86B5-FC43-AAB0-A753AF4DFB76}" presName="parentText" presStyleLbl="node1" presStyleIdx="1" presStyleCnt="3">
        <dgm:presLayoutVars>
          <dgm:chMax val="0"/>
          <dgm:bulletEnabled val="1"/>
        </dgm:presLayoutVars>
      </dgm:prSet>
      <dgm:spPr/>
    </dgm:pt>
    <dgm:pt modelId="{ED088243-543D-E14E-9BEB-6AC50F1CFF80}" type="pres">
      <dgm:prSet presAssocID="{8285F6FC-86B5-FC43-AAB0-A753AF4DFB76}" presName="childText" presStyleLbl="revTx" presStyleIdx="1" presStyleCnt="3">
        <dgm:presLayoutVars>
          <dgm:bulletEnabled val="1"/>
        </dgm:presLayoutVars>
      </dgm:prSet>
      <dgm:spPr/>
    </dgm:pt>
    <dgm:pt modelId="{AA8597B4-0F6F-4843-8998-F971050A9785}" type="pres">
      <dgm:prSet presAssocID="{2A533719-56D0-FD44-964F-8BB0B07E4266}" presName="parentText" presStyleLbl="node1" presStyleIdx="2" presStyleCnt="3">
        <dgm:presLayoutVars>
          <dgm:chMax val="0"/>
          <dgm:bulletEnabled val="1"/>
        </dgm:presLayoutVars>
      </dgm:prSet>
      <dgm:spPr/>
    </dgm:pt>
    <dgm:pt modelId="{F3B63E4C-81B4-6D46-9C16-6DBEFBD66025}" type="pres">
      <dgm:prSet presAssocID="{2A533719-56D0-FD44-964F-8BB0B07E4266}" presName="childText" presStyleLbl="revTx" presStyleIdx="2" presStyleCnt="3">
        <dgm:presLayoutVars>
          <dgm:bulletEnabled val="1"/>
        </dgm:presLayoutVars>
      </dgm:prSet>
      <dgm:spPr/>
    </dgm:pt>
  </dgm:ptLst>
  <dgm:cxnLst>
    <dgm:cxn modelId="{0CD04E04-0BFE-314F-9431-9F5358FEFA1E}" srcId="{2A533719-56D0-FD44-964F-8BB0B07E4266}" destId="{D88A58BF-FA4E-E348-81E6-14C0E7E04E22}" srcOrd="0" destOrd="0" parTransId="{0F6937AF-7F46-DC4A-97F9-4263B6CE90A6}" sibTransId="{8E49003E-F60E-BA46-A479-E6DF7E56DBAC}"/>
    <dgm:cxn modelId="{59F1FB04-9B0F-0B46-B147-35455B416A31}" srcId="{471704F9-F21D-2F44-A3C3-61374DD108DB}" destId="{38C960EF-A94C-7148-980A-2A3E9549EDD8}" srcOrd="3" destOrd="0" parTransId="{E047951E-918F-4348-949D-C324B3E989E4}" sibTransId="{90E48D00-0E25-614B-A960-C2461948B467}"/>
    <dgm:cxn modelId="{FCC84906-F958-C54C-A94D-DA639E496550}" type="presOf" srcId="{D88A58BF-FA4E-E348-81E6-14C0E7E04E22}" destId="{F3B63E4C-81B4-6D46-9C16-6DBEFBD66025}" srcOrd="0" destOrd="0" presId="urn:microsoft.com/office/officeart/2005/8/layout/vList2"/>
    <dgm:cxn modelId="{94109D07-B959-0B40-B4FA-20FE2D99881A}" srcId="{06BD74CD-8D9D-7E4C-92FD-AF3DEDECCE32}" destId="{471704F9-F21D-2F44-A3C3-61374DD108DB}" srcOrd="0" destOrd="0" parTransId="{F8570365-8657-434E-A4F2-44997A195D82}" sibTransId="{9723565D-0E25-1844-83F2-FE38C4F81AEF}"/>
    <dgm:cxn modelId="{FFD60F11-6341-9A46-BA67-312CD165EC4B}" type="presOf" srcId="{1A727F68-480E-3744-90F8-DB9A4192951D}" destId="{92933347-6A9F-F043-A4DE-6C78AC9041B1}" srcOrd="0" destOrd="0" presId="urn:microsoft.com/office/officeart/2005/8/layout/vList2"/>
    <dgm:cxn modelId="{01907F17-F6CD-C346-BF41-CB5A36757404}" srcId="{8285F6FC-86B5-FC43-AAB0-A753AF4DFB76}" destId="{451C6CB8-F5DF-5A4E-8ABD-01936FCB2E22}" srcOrd="1" destOrd="0" parTransId="{5D48F8C2-C574-D34A-BCA5-FEDC00621014}" sibTransId="{A6ABB37C-6959-2844-9DC5-53F9A6679F9A}"/>
    <dgm:cxn modelId="{EFE4EE1A-FFB8-BC4F-AFE3-2F75C5415F2C}" srcId="{471704F9-F21D-2F44-A3C3-61374DD108DB}" destId="{1A727F68-480E-3744-90F8-DB9A4192951D}" srcOrd="0" destOrd="0" parTransId="{03BF2BD7-0D77-2F44-A1FC-D3FE1CF73AC4}" sibTransId="{2784B883-22F6-EB4E-8B50-7FEDA5440472}"/>
    <dgm:cxn modelId="{C27C1727-7089-A841-BF20-18E67ACD9E2E}" srcId="{06BD74CD-8D9D-7E4C-92FD-AF3DEDECCE32}" destId="{2A533719-56D0-FD44-964F-8BB0B07E4266}" srcOrd="2" destOrd="0" parTransId="{FAD3040B-A7A5-DA42-89E2-A6444D26C0CA}" sibTransId="{E5D0DED3-25BE-5849-9B12-28CA36F4C6AF}"/>
    <dgm:cxn modelId="{4B629131-01E3-3345-B335-9FE241094AE4}" srcId="{06BD74CD-8D9D-7E4C-92FD-AF3DEDECCE32}" destId="{8285F6FC-86B5-FC43-AAB0-A753AF4DFB76}" srcOrd="1" destOrd="0" parTransId="{A007793D-98E1-9D46-97C5-000AF30A45FD}" sibTransId="{535A1BAA-9ABE-A34A-A2D4-B842728A479F}"/>
    <dgm:cxn modelId="{8A2F6A34-6FC0-3F4A-8E27-145393CCF713}" type="presOf" srcId="{2A533719-56D0-FD44-964F-8BB0B07E4266}" destId="{AA8597B4-0F6F-4843-8998-F971050A9785}" srcOrd="0" destOrd="0" presId="urn:microsoft.com/office/officeart/2005/8/layout/vList2"/>
    <dgm:cxn modelId="{3F024138-B6BC-4741-9AE8-308C33692C72}" srcId="{471704F9-F21D-2F44-A3C3-61374DD108DB}" destId="{38410F2B-3700-2C40-AC30-B9F4CC12CA4D}" srcOrd="2" destOrd="0" parTransId="{31F0344A-185D-6645-8786-2C31092287CA}" sibTransId="{3EC0DB02-4907-BF4E-BEFC-DF47B97BB35A}"/>
    <dgm:cxn modelId="{E10F7B3A-CB16-884D-8DCC-5EF9543D11B2}" srcId="{8285F6FC-86B5-FC43-AAB0-A753AF4DFB76}" destId="{FA3B8518-DC0A-6440-8D45-A346A7A6DC3D}" srcOrd="0" destOrd="0" parTransId="{35635065-C01C-9247-8949-35743C5815E6}" sibTransId="{62872BF9-BE5C-5146-82B9-0EEA46D18D74}"/>
    <dgm:cxn modelId="{A8134B68-05F7-DC4D-9764-9E7A658892B5}" type="presOf" srcId="{FA3B8518-DC0A-6440-8D45-A346A7A6DC3D}" destId="{ED088243-543D-E14E-9BEB-6AC50F1CFF80}" srcOrd="0" destOrd="0" presId="urn:microsoft.com/office/officeart/2005/8/layout/vList2"/>
    <dgm:cxn modelId="{F094FC73-4E47-0640-8781-F4CCD211103E}" type="presOf" srcId="{451C6CB8-F5DF-5A4E-8ABD-01936FCB2E22}" destId="{ED088243-543D-E14E-9BEB-6AC50F1CFF80}" srcOrd="0" destOrd="1" presId="urn:microsoft.com/office/officeart/2005/8/layout/vList2"/>
    <dgm:cxn modelId="{CDCD5175-DB35-6A4F-9CEE-DDADCB3DA3C1}" type="presOf" srcId="{5A623517-B9D3-344B-934A-24BD13959AD1}" destId="{92933347-6A9F-F043-A4DE-6C78AC9041B1}" srcOrd="0" destOrd="4" presId="urn:microsoft.com/office/officeart/2005/8/layout/vList2"/>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0BD7E8C7-C027-5F44-84B4-9DEF3BF8EFA4}" type="presOf" srcId="{38410F2B-3700-2C40-AC30-B9F4CC12CA4D}" destId="{92933347-6A9F-F043-A4DE-6C78AC9041B1}" srcOrd="0" destOrd="2" presId="urn:microsoft.com/office/officeart/2005/8/layout/vList2"/>
    <dgm:cxn modelId="{092DABCF-DB5C-2043-ADB7-64A8985C9183}" srcId="{471704F9-F21D-2F44-A3C3-61374DD108DB}" destId="{5A623517-B9D3-344B-934A-24BD13959AD1}" srcOrd="4" destOrd="0" parTransId="{D78EC832-58A9-DC40-BEA0-0E8831ABC020}" sibTransId="{422CE198-FADB-5F4E-B079-B8322B4403CB}"/>
    <dgm:cxn modelId="{A9A709D9-8FB9-CA4A-A88D-73A87367A702}" type="presOf" srcId="{3BBEB4F0-084D-A94F-B120-843D97CE5969}" destId="{92933347-6A9F-F043-A4DE-6C78AC9041B1}" srcOrd="0" destOrd="1" presId="urn:microsoft.com/office/officeart/2005/8/layout/vList2"/>
    <dgm:cxn modelId="{C4EDCEE8-56FC-E84E-AFCC-A345D678209E}" type="presOf" srcId="{38C960EF-A94C-7148-980A-2A3E9549EDD8}" destId="{92933347-6A9F-F043-A4DE-6C78AC9041B1}" srcOrd="0" destOrd="3" presId="urn:microsoft.com/office/officeart/2005/8/layout/vList2"/>
    <dgm:cxn modelId="{045C14E9-E7B3-1944-9B58-B93BCA27A426}" type="presOf" srcId="{63C08685-2815-5E44-AFFB-3B624931E0DC}" destId="{92933347-6A9F-F043-A4DE-6C78AC9041B1}" srcOrd="0" destOrd="5" presId="urn:microsoft.com/office/officeart/2005/8/layout/vList2"/>
    <dgm:cxn modelId="{F6949AEE-DCE8-2446-88F0-868218F17F87}" srcId="{471704F9-F21D-2F44-A3C3-61374DD108DB}" destId="{3BBEB4F0-084D-A94F-B120-843D97CE5969}" srcOrd="1" destOrd="0" parTransId="{3FD698ED-CF18-B34D-B94E-DA81DD5F6D44}" sibTransId="{2728F761-14E5-2C44-A3B3-5C894B538473}"/>
    <dgm:cxn modelId="{C7DACDF6-F36B-F443-9934-702454C5C9DC}" srcId="{471704F9-F21D-2F44-A3C3-61374DD108DB}" destId="{63C08685-2815-5E44-AFFB-3B624931E0DC}" srcOrd="5" destOrd="0" parTransId="{AF823F77-4392-1D40-8C90-1B566C2C2290}" sibTransId="{CEDCB7E7-C8A2-FD46-93FF-25DD561F37DB}"/>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9DB8E437-DE55-9E45-A670-874EFC03F281}" type="presParOf" srcId="{83D41ABB-DB59-4D41-A23F-9F2A85C9045D}" destId="{92933347-6A9F-F043-A4DE-6C78AC9041B1}"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AC7185E9-B332-FE47-97F9-3E191428DEF6}" type="presParOf" srcId="{83D41ABB-DB59-4D41-A23F-9F2A85C9045D}" destId="{ED088243-543D-E14E-9BEB-6AC50F1CFF80}" srcOrd="3" destOrd="0" presId="urn:microsoft.com/office/officeart/2005/8/layout/vList2"/>
    <dgm:cxn modelId="{D93767F0-253E-534B-8F57-AC967582BAC4}" type="presParOf" srcId="{83D41ABB-DB59-4D41-A23F-9F2A85C9045D}" destId="{AA8597B4-0F6F-4843-8998-F971050A9785}" srcOrd="4" destOrd="0" presId="urn:microsoft.com/office/officeart/2005/8/layout/vList2"/>
    <dgm:cxn modelId="{39130AF4-0056-494D-B19B-C98295E61996}" type="presParOf" srcId="{83D41ABB-DB59-4D41-A23F-9F2A85C9045D}" destId="{F3B63E4C-81B4-6D46-9C16-6DBEFBD6602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6BD74CD-8D9D-7E4C-92FD-AF3DEDECCE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71704F9-F21D-2F44-A3C3-61374DD108DB}">
      <dgm:prSet phldrT="[Text]"/>
      <dgm:spPr/>
      <dgm:t>
        <a:bodyPr/>
        <a:lstStyle/>
        <a:p>
          <a:pPr rtl="0"/>
          <a:r>
            <a:rPr lang="en-CA" b="0" i="0" u="none" dirty="0"/>
            <a:t>Lumière</a:t>
          </a:r>
          <a:endParaRPr lang="en-US" dirty="0"/>
        </a:p>
      </dgm:t>
    </dgm:pt>
    <dgm:pt modelId="{F8570365-8657-434E-A4F2-44997A195D82}" type="parTrans" cxnId="{94109D07-B959-0B40-B4FA-20FE2D99881A}">
      <dgm:prSet/>
      <dgm:spPr/>
      <dgm:t>
        <a:bodyPr/>
        <a:lstStyle/>
        <a:p>
          <a:endParaRPr lang="en-US"/>
        </a:p>
      </dgm:t>
    </dgm:pt>
    <dgm:pt modelId="{9723565D-0E25-1844-83F2-FE38C4F81AEF}" type="sibTrans" cxnId="{94109D07-B959-0B40-B4FA-20FE2D99881A}">
      <dgm:prSet/>
      <dgm:spPr/>
      <dgm:t>
        <a:bodyPr/>
        <a:lstStyle/>
        <a:p>
          <a:endParaRPr lang="en-US"/>
        </a:p>
      </dgm:t>
    </dgm:pt>
    <dgm:pt modelId="{8285F6FC-86B5-FC43-AAB0-A753AF4DFB76}">
      <dgm:prSet phldrT="[Text]"/>
      <dgm:spPr/>
      <dgm:t>
        <a:bodyPr/>
        <a:lstStyle/>
        <a:p>
          <a:pPr rtl="0"/>
          <a:r>
            <a:rPr lang="fr-CA" noProof="0" dirty="0"/>
            <a:t>Réflectance et ombre</a:t>
          </a:r>
          <a:endParaRPr lang="en-US" dirty="0"/>
        </a:p>
      </dgm:t>
    </dgm:pt>
    <dgm:pt modelId="{A007793D-98E1-9D46-97C5-000AF30A45FD}" type="parTrans" cxnId="{4B629131-01E3-3345-B335-9FE241094AE4}">
      <dgm:prSet/>
      <dgm:spPr/>
      <dgm:t>
        <a:bodyPr/>
        <a:lstStyle/>
        <a:p>
          <a:endParaRPr lang="en-US"/>
        </a:p>
      </dgm:t>
    </dgm:pt>
    <dgm:pt modelId="{535A1BAA-9ABE-A34A-A2D4-B842728A479F}" type="sibTrans" cxnId="{4B629131-01E3-3345-B335-9FE241094AE4}">
      <dgm:prSet/>
      <dgm:spPr/>
      <dgm:t>
        <a:bodyPr/>
        <a:lstStyle/>
        <a:p>
          <a:endParaRPr lang="en-US"/>
        </a:p>
      </dgm:t>
    </dgm:pt>
    <dgm:pt modelId="{2A533719-56D0-FD44-964F-8BB0B07E4266}">
      <dgm:prSet phldrT="[Text]"/>
      <dgm:spPr/>
      <dgm:t>
        <a:bodyPr/>
        <a:lstStyle/>
        <a:p>
          <a:r>
            <a:rPr lang="fr-FR" b="0" i="0" u="none" noProof="0" dirty="0"/>
            <a:t>Optique</a:t>
          </a:r>
          <a:endParaRPr lang="fr-FR" noProof="0" dirty="0"/>
        </a:p>
      </dgm:t>
    </dgm:pt>
    <dgm:pt modelId="{FAD3040B-A7A5-DA42-89E2-A6444D26C0CA}" type="parTrans" cxnId="{C27C1727-7089-A841-BF20-18E67ACD9E2E}">
      <dgm:prSet/>
      <dgm:spPr/>
      <dgm:t>
        <a:bodyPr/>
        <a:lstStyle/>
        <a:p>
          <a:endParaRPr lang="en-US"/>
        </a:p>
      </dgm:t>
    </dgm:pt>
    <dgm:pt modelId="{E5D0DED3-25BE-5849-9B12-28CA36F4C6AF}" type="sibTrans" cxnId="{C27C1727-7089-A841-BF20-18E67ACD9E2E}">
      <dgm:prSet/>
      <dgm:spPr/>
      <dgm:t>
        <a:bodyPr/>
        <a:lstStyle/>
        <a:p>
          <a:endParaRPr lang="en-US"/>
        </a:p>
      </dgm:t>
    </dgm:pt>
    <dgm:pt modelId="{83D41ABB-DB59-4D41-A23F-9F2A85C9045D}" type="pres">
      <dgm:prSet presAssocID="{06BD74CD-8D9D-7E4C-92FD-AF3DEDECCE32}" presName="linear" presStyleCnt="0">
        <dgm:presLayoutVars>
          <dgm:animLvl val="lvl"/>
          <dgm:resizeHandles val="exact"/>
        </dgm:presLayoutVars>
      </dgm:prSet>
      <dgm:spPr/>
    </dgm:pt>
    <dgm:pt modelId="{4328373F-47C9-D04C-A5AF-C4FD56470252}" type="pres">
      <dgm:prSet presAssocID="{471704F9-F21D-2F44-A3C3-61374DD108DB}" presName="parentText" presStyleLbl="node1" presStyleIdx="0" presStyleCnt="3">
        <dgm:presLayoutVars>
          <dgm:chMax val="0"/>
          <dgm:bulletEnabled val="1"/>
        </dgm:presLayoutVars>
      </dgm:prSet>
      <dgm:spPr/>
    </dgm:pt>
    <dgm:pt modelId="{83EF6D72-84B4-7F42-86C1-D61A732F414D}" type="pres">
      <dgm:prSet presAssocID="{9723565D-0E25-1844-83F2-FE38C4F81AEF}" presName="spacer" presStyleCnt="0"/>
      <dgm:spPr/>
    </dgm:pt>
    <dgm:pt modelId="{5175BBC7-A3E8-6642-B82A-63A00B009891}" type="pres">
      <dgm:prSet presAssocID="{8285F6FC-86B5-FC43-AAB0-A753AF4DFB76}" presName="parentText" presStyleLbl="node1" presStyleIdx="1" presStyleCnt="3">
        <dgm:presLayoutVars>
          <dgm:chMax val="0"/>
          <dgm:bulletEnabled val="1"/>
        </dgm:presLayoutVars>
      </dgm:prSet>
      <dgm:spPr/>
    </dgm:pt>
    <dgm:pt modelId="{C4532970-BE10-6344-B00D-FD6BB124A1C2}" type="pres">
      <dgm:prSet presAssocID="{535A1BAA-9ABE-A34A-A2D4-B842728A479F}" presName="spacer" presStyleCnt="0"/>
      <dgm:spPr/>
    </dgm:pt>
    <dgm:pt modelId="{AA8597B4-0F6F-4843-8998-F971050A9785}" type="pres">
      <dgm:prSet presAssocID="{2A533719-56D0-FD44-964F-8BB0B07E4266}" presName="parentText" presStyleLbl="node1" presStyleIdx="2" presStyleCnt="3">
        <dgm:presLayoutVars>
          <dgm:chMax val="0"/>
          <dgm:bulletEnabled val="1"/>
        </dgm:presLayoutVars>
      </dgm:prSet>
      <dgm:spPr/>
    </dgm:pt>
  </dgm:ptLst>
  <dgm:cxnLst>
    <dgm:cxn modelId="{94109D07-B959-0B40-B4FA-20FE2D99881A}" srcId="{06BD74CD-8D9D-7E4C-92FD-AF3DEDECCE32}" destId="{471704F9-F21D-2F44-A3C3-61374DD108DB}" srcOrd="0" destOrd="0" parTransId="{F8570365-8657-434E-A4F2-44997A195D82}" sibTransId="{9723565D-0E25-1844-83F2-FE38C4F81AEF}"/>
    <dgm:cxn modelId="{C27C1727-7089-A841-BF20-18E67ACD9E2E}" srcId="{06BD74CD-8D9D-7E4C-92FD-AF3DEDECCE32}" destId="{2A533719-56D0-FD44-964F-8BB0B07E4266}" srcOrd="2" destOrd="0" parTransId="{FAD3040B-A7A5-DA42-89E2-A6444D26C0CA}" sibTransId="{E5D0DED3-25BE-5849-9B12-28CA36F4C6AF}"/>
    <dgm:cxn modelId="{4B629131-01E3-3345-B335-9FE241094AE4}" srcId="{06BD74CD-8D9D-7E4C-92FD-AF3DEDECCE32}" destId="{8285F6FC-86B5-FC43-AAB0-A753AF4DFB76}" srcOrd="1" destOrd="0" parTransId="{A007793D-98E1-9D46-97C5-000AF30A45FD}" sibTransId="{535A1BAA-9ABE-A34A-A2D4-B842728A479F}"/>
    <dgm:cxn modelId="{8A2F6A34-6FC0-3F4A-8E27-145393CCF713}" type="presOf" srcId="{2A533719-56D0-FD44-964F-8BB0B07E4266}" destId="{AA8597B4-0F6F-4843-8998-F971050A9785}" srcOrd="0" destOrd="0" presId="urn:microsoft.com/office/officeart/2005/8/layout/vList2"/>
    <dgm:cxn modelId="{EF868A7F-2A1A-334E-A2CC-89E242637D83}" type="presOf" srcId="{8285F6FC-86B5-FC43-AAB0-A753AF4DFB76}" destId="{5175BBC7-A3E8-6642-B82A-63A00B009891}" srcOrd="0" destOrd="0" presId="urn:microsoft.com/office/officeart/2005/8/layout/vList2"/>
    <dgm:cxn modelId="{3DD4A487-DCA8-0D4A-B347-0D5AE1021052}" type="presOf" srcId="{06BD74CD-8D9D-7E4C-92FD-AF3DEDECCE32}" destId="{83D41ABB-DB59-4D41-A23F-9F2A85C9045D}" srcOrd="0" destOrd="0" presId="urn:microsoft.com/office/officeart/2005/8/layout/vList2"/>
    <dgm:cxn modelId="{136F88FE-3251-B949-AB9E-6AA8EC71F5CE}" type="presOf" srcId="{471704F9-F21D-2F44-A3C3-61374DD108DB}" destId="{4328373F-47C9-D04C-A5AF-C4FD56470252}" srcOrd="0" destOrd="0" presId="urn:microsoft.com/office/officeart/2005/8/layout/vList2"/>
    <dgm:cxn modelId="{A294FF1A-6BF0-9E42-B653-3131CB64C730}" type="presParOf" srcId="{83D41ABB-DB59-4D41-A23F-9F2A85C9045D}" destId="{4328373F-47C9-D04C-A5AF-C4FD56470252}" srcOrd="0" destOrd="0" presId="urn:microsoft.com/office/officeart/2005/8/layout/vList2"/>
    <dgm:cxn modelId="{466C1537-C3C4-B343-994F-EB1F6D9CD8E8}" type="presParOf" srcId="{83D41ABB-DB59-4D41-A23F-9F2A85C9045D}" destId="{83EF6D72-84B4-7F42-86C1-D61A732F414D}" srcOrd="1" destOrd="0" presId="urn:microsoft.com/office/officeart/2005/8/layout/vList2"/>
    <dgm:cxn modelId="{4E3C0F86-0536-354A-B5E3-C1E352EF67D6}" type="presParOf" srcId="{83D41ABB-DB59-4D41-A23F-9F2A85C9045D}" destId="{5175BBC7-A3E8-6642-B82A-63A00B009891}" srcOrd="2" destOrd="0" presId="urn:microsoft.com/office/officeart/2005/8/layout/vList2"/>
    <dgm:cxn modelId="{B82FDC42-48EC-E24F-A534-4142FF41E1E4}" type="presParOf" srcId="{83D41ABB-DB59-4D41-A23F-9F2A85C9045D}" destId="{C4532970-BE10-6344-B00D-FD6BB124A1C2}" srcOrd="3" destOrd="0" presId="urn:microsoft.com/office/officeart/2005/8/layout/vList2"/>
    <dgm:cxn modelId="{D93767F0-253E-534B-8F57-AC967582BAC4}" type="presParOf" srcId="{83D41ABB-DB59-4D41-A23F-9F2A85C9045D}" destId="{AA8597B4-0F6F-4843-8998-F971050A978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83173-3BA7-F444-822E-AC1D04E035F1}">
      <dsp:nvSpPr>
        <dsp:cNvPr id="0" name=""/>
        <dsp:cNvSpPr/>
      </dsp:nvSpPr>
      <dsp:spPr>
        <a:xfrm rot="5400000">
          <a:off x="-76678" y="78317"/>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fr-FR" sz="1000" kern="1200" dirty="0"/>
            <a:t>1</a:t>
          </a:r>
        </a:p>
      </dsp:txBody>
      <dsp:txXfrm rot="-5400000">
        <a:off x="1" y="180555"/>
        <a:ext cx="357834" cy="153357"/>
      </dsp:txXfrm>
    </dsp:sp>
    <dsp:sp modelId="{9630E52D-45EE-D94C-93B6-6BB693BA7F8E}">
      <dsp:nvSpPr>
        <dsp:cNvPr id="0" name=""/>
        <dsp:cNvSpPr/>
      </dsp:nvSpPr>
      <dsp:spPr>
        <a:xfrm rot="5400000">
          <a:off x="5592560" y="-5233088"/>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fr-FR" sz="2000" kern="1200" noProof="0" dirty="0"/>
            <a:t>Présentation</a:t>
          </a:r>
          <a:r>
            <a:rPr lang="fr-FR" sz="2000" kern="1200" dirty="0"/>
            <a:t> du livre</a:t>
          </a:r>
        </a:p>
      </dsp:txBody>
      <dsp:txXfrm rot="-5400000">
        <a:off x="357834" y="17858"/>
        <a:ext cx="10785507" cy="299834"/>
      </dsp:txXfrm>
    </dsp:sp>
    <dsp:sp modelId="{B357B8CA-A3FC-3442-94B6-F36D838B49A1}">
      <dsp:nvSpPr>
        <dsp:cNvPr id="0" name=""/>
        <dsp:cNvSpPr/>
      </dsp:nvSpPr>
      <dsp:spPr>
        <a:xfrm rot="5400000">
          <a:off x="-76678" y="529676"/>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t>2</a:t>
          </a:r>
        </a:p>
      </dsp:txBody>
      <dsp:txXfrm rot="-5400000">
        <a:off x="1" y="631914"/>
        <a:ext cx="357834" cy="153357"/>
      </dsp:txXfrm>
    </dsp:sp>
    <dsp:sp modelId="{E1B7CFBF-F71A-284D-90E9-D9DB3D3952B2}">
      <dsp:nvSpPr>
        <dsp:cNvPr id="0" name=""/>
        <dsp:cNvSpPr/>
      </dsp:nvSpPr>
      <dsp:spPr>
        <a:xfrm rot="5400000">
          <a:off x="5592560" y="-4781728"/>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fr-FR" sz="2000" kern="1200" dirty="0"/>
            <a:t>Introduction au sujet</a:t>
          </a:r>
        </a:p>
      </dsp:txBody>
      <dsp:txXfrm rot="-5400000">
        <a:off x="357834" y="469218"/>
        <a:ext cx="10785507" cy="299834"/>
      </dsp:txXfrm>
    </dsp:sp>
    <dsp:sp modelId="{9240E98B-5A8E-F140-92FA-5865B1C531D8}">
      <dsp:nvSpPr>
        <dsp:cNvPr id="0" name=""/>
        <dsp:cNvSpPr/>
      </dsp:nvSpPr>
      <dsp:spPr>
        <a:xfrm rot="5400000">
          <a:off x="-76678" y="981035"/>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t>3</a:t>
          </a:r>
        </a:p>
      </dsp:txBody>
      <dsp:txXfrm rot="-5400000">
        <a:off x="1" y="1083273"/>
        <a:ext cx="357834" cy="153357"/>
      </dsp:txXfrm>
    </dsp:sp>
    <dsp:sp modelId="{BE124A01-9177-BD44-8574-8086AC914778}">
      <dsp:nvSpPr>
        <dsp:cNvPr id="0" name=""/>
        <dsp:cNvSpPr/>
      </dsp:nvSpPr>
      <dsp:spPr>
        <a:xfrm rot="5400000">
          <a:off x="5592560" y="-4330369"/>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fr-FR" sz="2000" kern="1200" dirty="0"/>
            <a:t>Historique</a:t>
          </a:r>
        </a:p>
      </dsp:txBody>
      <dsp:txXfrm rot="-5400000">
        <a:off x="357834" y="920577"/>
        <a:ext cx="10785507" cy="299834"/>
      </dsp:txXfrm>
    </dsp:sp>
    <dsp:sp modelId="{15DAE497-84A1-AE48-9314-9434BC987A89}">
      <dsp:nvSpPr>
        <dsp:cNvPr id="0" name=""/>
        <dsp:cNvSpPr/>
      </dsp:nvSpPr>
      <dsp:spPr>
        <a:xfrm rot="5400000">
          <a:off x="-76678" y="1432395"/>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t>4</a:t>
          </a:r>
        </a:p>
      </dsp:txBody>
      <dsp:txXfrm rot="-5400000">
        <a:off x="1" y="1534633"/>
        <a:ext cx="357834" cy="153357"/>
      </dsp:txXfrm>
    </dsp:sp>
    <dsp:sp modelId="{46C1417E-EC79-704A-8037-C3E61EC49353}">
      <dsp:nvSpPr>
        <dsp:cNvPr id="0" name=""/>
        <dsp:cNvSpPr/>
      </dsp:nvSpPr>
      <dsp:spPr>
        <a:xfrm rot="5400000">
          <a:off x="5592560" y="-3879010"/>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fr-FR" sz="2000" kern="1200" dirty="0"/>
            <a:t>Formation d'une image</a:t>
          </a:r>
        </a:p>
      </dsp:txBody>
      <dsp:txXfrm rot="-5400000">
        <a:off x="357834" y="1371936"/>
        <a:ext cx="10785507" cy="299834"/>
      </dsp:txXfrm>
    </dsp:sp>
    <dsp:sp modelId="{6EA3B489-1630-0D43-8F97-042DFC37DABC}">
      <dsp:nvSpPr>
        <dsp:cNvPr id="0" name=""/>
        <dsp:cNvSpPr/>
      </dsp:nvSpPr>
      <dsp:spPr>
        <a:xfrm rot="5400000">
          <a:off x="-76678" y="1883754"/>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5</a:t>
          </a:r>
        </a:p>
      </dsp:txBody>
      <dsp:txXfrm rot="-5400000">
        <a:off x="1" y="1985992"/>
        <a:ext cx="357834" cy="153357"/>
      </dsp:txXfrm>
    </dsp:sp>
    <dsp:sp modelId="{503BBB3A-922C-C843-9442-A9F83D840E17}">
      <dsp:nvSpPr>
        <dsp:cNvPr id="0" name=""/>
        <dsp:cNvSpPr/>
      </dsp:nvSpPr>
      <dsp:spPr>
        <a:xfrm rot="5400000">
          <a:off x="5592560" y="-3427651"/>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Perspective</a:t>
          </a:r>
        </a:p>
      </dsp:txBody>
      <dsp:txXfrm rot="-5400000">
        <a:off x="357834" y="1823295"/>
        <a:ext cx="10785507" cy="299834"/>
      </dsp:txXfrm>
    </dsp:sp>
    <dsp:sp modelId="{07F55500-1AD0-F446-BA85-8795318DAA1C}">
      <dsp:nvSpPr>
        <dsp:cNvPr id="0" name=""/>
        <dsp:cNvSpPr/>
      </dsp:nvSpPr>
      <dsp:spPr>
        <a:xfrm rot="5400000">
          <a:off x="-76678" y="2335113"/>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6</a:t>
          </a:r>
        </a:p>
      </dsp:txBody>
      <dsp:txXfrm rot="-5400000">
        <a:off x="1" y="2437351"/>
        <a:ext cx="357834" cy="153357"/>
      </dsp:txXfrm>
    </dsp:sp>
    <dsp:sp modelId="{B6B0098A-61A7-C94D-BDA6-42825E7BF868}">
      <dsp:nvSpPr>
        <dsp:cNvPr id="0" name=""/>
        <dsp:cNvSpPr/>
      </dsp:nvSpPr>
      <dsp:spPr>
        <a:xfrm rot="5400000">
          <a:off x="5592560" y="-2976291"/>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fr-FR" sz="2000" kern="1200" noProof="0" dirty="0"/>
            <a:t>Manipulation des caractéristiques d’une image</a:t>
          </a:r>
          <a:endParaRPr lang="fr-FR" sz="2000" kern="1200" dirty="0"/>
        </a:p>
      </dsp:txBody>
      <dsp:txXfrm rot="-5400000">
        <a:off x="357834" y="2274655"/>
        <a:ext cx="10785507" cy="299834"/>
      </dsp:txXfrm>
    </dsp:sp>
    <dsp:sp modelId="{067EF045-E6A0-5145-872F-64D306A860B4}">
      <dsp:nvSpPr>
        <dsp:cNvPr id="0" name=""/>
        <dsp:cNvSpPr/>
      </dsp:nvSpPr>
      <dsp:spPr>
        <a:xfrm rot="5400000">
          <a:off x="-76678" y="2786472"/>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t>7</a:t>
          </a:r>
        </a:p>
      </dsp:txBody>
      <dsp:txXfrm rot="-5400000">
        <a:off x="1" y="2888710"/>
        <a:ext cx="357834" cy="153357"/>
      </dsp:txXfrm>
    </dsp:sp>
    <dsp:sp modelId="{FD13D6BB-208F-BB43-BF59-431FAC4CB053}">
      <dsp:nvSpPr>
        <dsp:cNvPr id="0" name=""/>
        <dsp:cNvSpPr/>
      </dsp:nvSpPr>
      <dsp:spPr>
        <a:xfrm rot="5400000">
          <a:off x="5592560" y="-2524932"/>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fr-FR" sz="2000" kern="1200" dirty="0"/>
            <a:t>Convolution</a:t>
          </a:r>
        </a:p>
      </dsp:txBody>
      <dsp:txXfrm rot="-5400000">
        <a:off x="357834" y="2726014"/>
        <a:ext cx="10785507" cy="299834"/>
      </dsp:txXfrm>
    </dsp:sp>
    <dsp:sp modelId="{95CFF7F6-BE1C-A14C-9910-010EBF401B0C}">
      <dsp:nvSpPr>
        <dsp:cNvPr id="0" name=""/>
        <dsp:cNvSpPr/>
      </dsp:nvSpPr>
      <dsp:spPr>
        <a:xfrm rot="5400000">
          <a:off x="-76678" y="3237832"/>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t>8</a:t>
          </a:r>
        </a:p>
      </dsp:txBody>
      <dsp:txXfrm rot="-5400000">
        <a:off x="1" y="3340070"/>
        <a:ext cx="357834" cy="153357"/>
      </dsp:txXfrm>
    </dsp:sp>
    <dsp:sp modelId="{120896B1-32B3-5148-B1E6-DFB91A19D767}">
      <dsp:nvSpPr>
        <dsp:cNvPr id="0" name=""/>
        <dsp:cNvSpPr/>
      </dsp:nvSpPr>
      <dsp:spPr>
        <a:xfrm rot="5400000">
          <a:off x="5592560" y="-2073573"/>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fr-FR" sz="2000" kern="1200" dirty="0"/>
            <a:t>Exemple de filtre</a:t>
          </a:r>
        </a:p>
      </dsp:txBody>
      <dsp:txXfrm rot="-5400000">
        <a:off x="357834" y="3177373"/>
        <a:ext cx="10785507" cy="299834"/>
      </dsp:txXfrm>
    </dsp:sp>
    <dsp:sp modelId="{5D4B20CB-488C-F946-B7CA-6692FCFA89C1}">
      <dsp:nvSpPr>
        <dsp:cNvPr id="0" name=""/>
        <dsp:cNvSpPr/>
      </dsp:nvSpPr>
      <dsp:spPr>
        <a:xfrm rot="5400000">
          <a:off x="-76678" y="3689191"/>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t>9</a:t>
          </a:r>
        </a:p>
      </dsp:txBody>
      <dsp:txXfrm rot="-5400000">
        <a:off x="1" y="3791429"/>
        <a:ext cx="357834" cy="153357"/>
      </dsp:txXfrm>
    </dsp:sp>
    <dsp:sp modelId="{7D786DB4-6D39-7549-A114-F321F9B2AE87}">
      <dsp:nvSpPr>
        <dsp:cNvPr id="0" name=""/>
        <dsp:cNvSpPr/>
      </dsp:nvSpPr>
      <dsp:spPr>
        <a:xfrm rot="5400000">
          <a:off x="5592560" y="-1622214"/>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fr-FR" sz="2000" kern="1200" dirty="0"/>
            <a:t>Détection de contours</a:t>
          </a:r>
        </a:p>
      </dsp:txBody>
      <dsp:txXfrm rot="-5400000">
        <a:off x="357834" y="3628732"/>
        <a:ext cx="10785507" cy="299834"/>
      </dsp:txXfrm>
    </dsp:sp>
    <dsp:sp modelId="{CD006F2E-8E71-4E47-BF2F-2D2B795E3847}">
      <dsp:nvSpPr>
        <dsp:cNvPr id="0" name=""/>
        <dsp:cNvSpPr/>
      </dsp:nvSpPr>
      <dsp:spPr>
        <a:xfrm rot="5400000">
          <a:off x="-76678" y="4140550"/>
          <a:ext cx="511191" cy="357834"/>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10</a:t>
          </a:r>
        </a:p>
      </dsp:txBody>
      <dsp:txXfrm rot="-5400000">
        <a:off x="1" y="4242788"/>
        <a:ext cx="357834" cy="153357"/>
      </dsp:txXfrm>
    </dsp:sp>
    <dsp:sp modelId="{D249BBBE-A72B-DA49-B3B9-D8194A3183B6}">
      <dsp:nvSpPr>
        <dsp:cNvPr id="0" name=""/>
        <dsp:cNvSpPr/>
      </dsp:nvSpPr>
      <dsp:spPr>
        <a:xfrm rot="5400000">
          <a:off x="5592560" y="-1170854"/>
          <a:ext cx="332274" cy="10801727"/>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Face detection</a:t>
          </a:r>
        </a:p>
      </dsp:txBody>
      <dsp:txXfrm rot="-5400000">
        <a:off x="357834" y="4080092"/>
        <a:ext cx="10785507" cy="2998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24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rtl="0">
            <a:lnSpc>
              <a:spcPct val="90000"/>
            </a:lnSpc>
            <a:spcBef>
              <a:spcPct val="0"/>
            </a:spcBef>
            <a:spcAft>
              <a:spcPct val="35000"/>
            </a:spcAft>
            <a:buNone/>
          </a:pPr>
          <a:r>
            <a:rPr lang="fr-FR" sz="6000" b="0" i="0" u="none" kern="1200" noProof="0" dirty="0"/>
            <a:t>Echantillonnage</a:t>
          </a:r>
          <a:endParaRPr lang="fr-FR" sz="6000" kern="1200" noProof="0" dirty="0"/>
        </a:p>
      </dsp:txBody>
      <dsp:txXfrm>
        <a:off x="68538" y="70976"/>
        <a:ext cx="10892874" cy="1266924"/>
      </dsp:txXfrm>
    </dsp:sp>
    <dsp:sp modelId="{5175BBC7-A3E8-6642-B82A-63A00B009891}">
      <dsp:nvSpPr>
        <dsp:cNvPr id="0" name=""/>
        <dsp:cNvSpPr/>
      </dsp:nvSpPr>
      <dsp:spPr>
        <a:xfrm>
          <a:off x="0" y="15792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rtl="0">
            <a:lnSpc>
              <a:spcPct val="90000"/>
            </a:lnSpc>
            <a:spcBef>
              <a:spcPct val="0"/>
            </a:spcBef>
            <a:spcAft>
              <a:spcPct val="35000"/>
            </a:spcAft>
            <a:buNone/>
          </a:pPr>
          <a:r>
            <a:rPr lang="fr-CA" sz="6000" kern="1200" noProof="0" dirty="0"/>
            <a:t>Couleurs</a:t>
          </a:r>
          <a:endParaRPr lang="en-US" sz="6000" kern="1200" dirty="0"/>
        </a:p>
      </dsp:txBody>
      <dsp:txXfrm>
        <a:off x="68538" y="1647776"/>
        <a:ext cx="10892874" cy="1266924"/>
      </dsp:txXfrm>
    </dsp:sp>
    <dsp:sp modelId="{AA8597B4-0F6F-4843-8998-F971050A9785}">
      <dsp:nvSpPr>
        <dsp:cNvPr id="0" name=""/>
        <dsp:cNvSpPr/>
      </dsp:nvSpPr>
      <dsp:spPr>
        <a:xfrm>
          <a:off x="0" y="31560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None/>
          </a:pPr>
          <a:r>
            <a:rPr lang="fr-FR" sz="6000" b="0" i="0" u="none" kern="1200" noProof="0" dirty="0"/>
            <a:t>Compression</a:t>
          </a:r>
          <a:endParaRPr lang="fr-FR" sz="6000" kern="1200" noProof="0" dirty="0"/>
        </a:p>
      </dsp:txBody>
      <dsp:txXfrm>
        <a:off x="68538" y="3224576"/>
        <a:ext cx="10892874" cy="12669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FBAAD-9A42-1142-9E91-F5E6BDBC36C7}">
      <dsp:nvSpPr>
        <dsp:cNvPr id="0" name=""/>
        <dsp:cNvSpPr/>
      </dsp:nvSpPr>
      <dsp:spPr>
        <a:xfrm>
          <a:off x="-4157891" y="-638056"/>
          <a:ext cx="4954351" cy="4954351"/>
        </a:xfrm>
        <a:prstGeom prst="blockArc">
          <a:avLst>
            <a:gd name="adj1" fmla="val 18900000"/>
            <a:gd name="adj2" fmla="val 2700000"/>
            <a:gd name="adj3" fmla="val 436"/>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F53450-29F6-4341-9B37-3F4E213483F0}">
      <dsp:nvSpPr>
        <dsp:cNvPr id="0" name=""/>
        <dsp:cNvSpPr/>
      </dsp:nvSpPr>
      <dsp:spPr>
        <a:xfrm>
          <a:off x="417306" y="282782"/>
          <a:ext cx="10563549" cy="56586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151" tIns="76200" rIns="76200" bIns="76200" numCol="1" spcCol="1270" anchor="ctr" anchorCtr="0">
          <a:noAutofit/>
        </a:bodyPr>
        <a:lstStyle/>
        <a:p>
          <a:pPr marL="0" lvl="0" indent="0" algn="l" defTabSz="1333500">
            <a:lnSpc>
              <a:spcPct val="90000"/>
            </a:lnSpc>
            <a:spcBef>
              <a:spcPct val="0"/>
            </a:spcBef>
            <a:spcAft>
              <a:spcPct val="35000"/>
            </a:spcAft>
            <a:buFont typeface="Wingdings" pitchFamily="2" charset="2"/>
            <a:buNone/>
          </a:pPr>
          <a:r>
            <a:rPr lang="en-US" sz="3000" kern="1200" dirty="0" err="1">
              <a:latin typeface="Times New Roman" pitchFamily="18" charset="0"/>
              <a:cs typeface="Times New Roman" pitchFamily="18" charset="0"/>
            </a:rPr>
            <a:t>Haar</a:t>
          </a:r>
          <a:r>
            <a:rPr lang="en-US" sz="3000" kern="1200" dirty="0">
              <a:latin typeface="Times New Roman" pitchFamily="18" charset="0"/>
              <a:cs typeface="Times New Roman" pitchFamily="18" charset="0"/>
            </a:rPr>
            <a:t> features</a:t>
          </a:r>
          <a:endParaRPr lang="en-US" sz="3000" kern="1200" dirty="0"/>
        </a:p>
      </dsp:txBody>
      <dsp:txXfrm>
        <a:off x="417306" y="282782"/>
        <a:ext cx="10563549" cy="565860"/>
      </dsp:txXfrm>
    </dsp:sp>
    <dsp:sp modelId="{CA33A291-4B03-C347-99D5-8D36B07B6BB1}">
      <dsp:nvSpPr>
        <dsp:cNvPr id="0" name=""/>
        <dsp:cNvSpPr/>
      </dsp:nvSpPr>
      <dsp:spPr>
        <a:xfrm>
          <a:off x="63644" y="212050"/>
          <a:ext cx="707325" cy="707325"/>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27BD39-DA93-0C47-8895-07A82E8A8E0C}">
      <dsp:nvSpPr>
        <dsp:cNvPr id="0" name=""/>
        <dsp:cNvSpPr/>
      </dsp:nvSpPr>
      <dsp:spPr>
        <a:xfrm>
          <a:off x="741727" y="1131720"/>
          <a:ext cx="10239128" cy="56586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151"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Times New Roman" pitchFamily="18" charset="0"/>
              <a:cs typeface="Times New Roman" pitchFamily="18" charset="0"/>
            </a:rPr>
            <a:t>Integral image</a:t>
          </a:r>
        </a:p>
      </dsp:txBody>
      <dsp:txXfrm>
        <a:off x="741727" y="1131720"/>
        <a:ext cx="10239128" cy="565860"/>
      </dsp:txXfrm>
    </dsp:sp>
    <dsp:sp modelId="{0FF08A22-D085-034A-AAFA-8755C1DA6A7C}">
      <dsp:nvSpPr>
        <dsp:cNvPr id="0" name=""/>
        <dsp:cNvSpPr/>
      </dsp:nvSpPr>
      <dsp:spPr>
        <a:xfrm>
          <a:off x="388064" y="1060987"/>
          <a:ext cx="707325" cy="707325"/>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D6CF30-3057-FA44-98ED-B95B3A1B587B}">
      <dsp:nvSpPr>
        <dsp:cNvPr id="0" name=""/>
        <dsp:cNvSpPr/>
      </dsp:nvSpPr>
      <dsp:spPr>
        <a:xfrm>
          <a:off x="741727" y="1980657"/>
          <a:ext cx="10239128" cy="56586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151"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dirty="0" err="1">
              <a:latin typeface="Times New Roman" pitchFamily="18" charset="0"/>
              <a:cs typeface="Times New Roman" pitchFamily="18" charset="0"/>
            </a:rPr>
            <a:t>Adaboost</a:t>
          </a:r>
          <a:endParaRPr lang="en-US" sz="3000" kern="1200" dirty="0">
            <a:latin typeface="Times New Roman" pitchFamily="18" charset="0"/>
            <a:cs typeface="Times New Roman" pitchFamily="18" charset="0"/>
          </a:endParaRPr>
        </a:p>
      </dsp:txBody>
      <dsp:txXfrm>
        <a:off x="741727" y="1980657"/>
        <a:ext cx="10239128" cy="565860"/>
      </dsp:txXfrm>
    </dsp:sp>
    <dsp:sp modelId="{6152B486-7BC4-354E-A6B2-5FB6EC2F5551}">
      <dsp:nvSpPr>
        <dsp:cNvPr id="0" name=""/>
        <dsp:cNvSpPr/>
      </dsp:nvSpPr>
      <dsp:spPr>
        <a:xfrm>
          <a:off x="388064" y="1909925"/>
          <a:ext cx="707325" cy="707325"/>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0A650E-5B61-A244-9EA8-0E4202DD302D}">
      <dsp:nvSpPr>
        <dsp:cNvPr id="0" name=""/>
        <dsp:cNvSpPr/>
      </dsp:nvSpPr>
      <dsp:spPr>
        <a:xfrm>
          <a:off x="417306" y="2829594"/>
          <a:ext cx="10563549" cy="56586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151"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Times New Roman" pitchFamily="18" charset="0"/>
              <a:cs typeface="Times New Roman" pitchFamily="18" charset="0"/>
            </a:rPr>
            <a:t>Cascading</a:t>
          </a:r>
          <a:endParaRPr lang="fr-FR" sz="3000" kern="1200" dirty="0"/>
        </a:p>
      </dsp:txBody>
      <dsp:txXfrm>
        <a:off x="417306" y="2829594"/>
        <a:ext cx="10563549" cy="565860"/>
      </dsp:txXfrm>
    </dsp:sp>
    <dsp:sp modelId="{9965F662-63C5-824E-8145-2AD95F7B95DD}">
      <dsp:nvSpPr>
        <dsp:cNvPr id="0" name=""/>
        <dsp:cNvSpPr/>
      </dsp:nvSpPr>
      <dsp:spPr>
        <a:xfrm>
          <a:off x="63644" y="2758862"/>
          <a:ext cx="707325" cy="707325"/>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1C0DE-47A5-3A4E-876A-D1ACC1E4D919}">
      <dsp:nvSpPr>
        <dsp:cNvPr id="0" name=""/>
        <dsp:cNvSpPr/>
      </dsp:nvSpPr>
      <dsp:spPr>
        <a:xfrm>
          <a:off x="573865" y="0"/>
          <a:ext cx="3466863" cy="448786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E749C6-DEFC-4547-9DC7-1DA404AE534A}">
      <dsp:nvSpPr>
        <dsp:cNvPr id="0" name=""/>
        <dsp:cNvSpPr/>
      </dsp:nvSpPr>
      <dsp:spPr>
        <a:xfrm>
          <a:off x="836078" y="1672805"/>
          <a:ext cx="2462692" cy="2447679"/>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l" defTabSz="2889250" rtl="0">
            <a:lnSpc>
              <a:spcPct val="90000"/>
            </a:lnSpc>
            <a:spcBef>
              <a:spcPct val="0"/>
            </a:spcBef>
            <a:spcAft>
              <a:spcPct val="35000"/>
            </a:spcAft>
            <a:buNone/>
          </a:pPr>
          <a:endParaRPr lang="en-US" sz="6500" kern="1200" dirty="0"/>
        </a:p>
      </dsp:txBody>
      <dsp:txXfrm>
        <a:off x="836078" y="1672805"/>
        <a:ext cx="2462692" cy="2447679"/>
      </dsp:txXfrm>
    </dsp:sp>
    <dsp:sp modelId="{7D13589D-26E1-D344-A03D-8A7A46548434}">
      <dsp:nvSpPr>
        <dsp:cNvPr id="0" name=""/>
        <dsp:cNvSpPr/>
      </dsp:nvSpPr>
      <dsp:spPr>
        <a:xfrm>
          <a:off x="3355719" y="224"/>
          <a:ext cx="1101455" cy="1101455"/>
        </a:xfrm>
        <a:prstGeom prst="ellipse">
          <a:avLst/>
        </a:prstGeom>
        <a:solidFill>
          <a:schemeClr val="accent2">
            <a:lumMod val="5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24AB64-85EC-354A-88D6-6C66756C6E0D}">
      <dsp:nvSpPr>
        <dsp:cNvPr id="0" name=""/>
        <dsp:cNvSpPr/>
      </dsp:nvSpPr>
      <dsp:spPr>
        <a:xfrm>
          <a:off x="4457175" y="224"/>
          <a:ext cx="875655" cy="1101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r>
            <a:rPr lang="en-CA" sz="1900" b="0" i="0" u="none" kern="1200" dirty="0"/>
            <a:t>Richard </a:t>
          </a:r>
          <a:r>
            <a:rPr lang="en-CA" sz="1900" b="0" i="0" u="none" kern="1200" dirty="0" err="1"/>
            <a:t>Szeliski</a:t>
          </a:r>
          <a:endParaRPr lang="en-US" sz="1900" kern="1200" dirty="0"/>
        </a:p>
      </dsp:txBody>
      <dsp:txXfrm>
        <a:off x="4457175" y="224"/>
        <a:ext cx="875655" cy="1101455"/>
      </dsp:txXfrm>
    </dsp:sp>
    <dsp:sp modelId="{23BF1799-F270-C749-9987-EBB801040946}">
      <dsp:nvSpPr>
        <dsp:cNvPr id="0" name=""/>
        <dsp:cNvSpPr/>
      </dsp:nvSpPr>
      <dsp:spPr>
        <a:xfrm>
          <a:off x="3355719" y="1299942"/>
          <a:ext cx="1101455" cy="1101455"/>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E5545A-F527-3E4F-9701-2E6A073AAD6F}">
      <dsp:nvSpPr>
        <dsp:cNvPr id="0" name=""/>
        <dsp:cNvSpPr/>
      </dsp:nvSpPr>
      <dsp:spPr>
        <a:xfrm>
          <a:off x="4457175" y="1299942"/>
          <a:ext cx="1381382" cy="1101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24130" rIns="48260" bIns="24130" numCol="1" spcCol="1270" anchor="ctr" anchorCtr="0">
          <a:noAutofit/>
        </a:bodyPr>
        <a:lstStyle/>
        <a:p>
          <a:pPr marL="0" lvl="0" indent="0" algn="l" defTabSz="844550" rtl="0">
            <a:lnSpc>
              <a:spcPct val="90000"/>
            </a:lnSpc>
            <a:spcBef>
              <a:spcPct val="0"/>
            </a:spcBef>
            <a:spcAft>
              <a:spcPct val="35000"/>
            </a:spcAft>
            <a:buNone/>
          </a:pPr>
          <a:r>
            <a:rPr lang="en-US" sz="1900" kern="1200" dirty="0" err="1"/>
            <a:t>Chercheur</a:t>
          </a:r>
          <a:r>
            <a:rPr lang="en-US" sz="1900" kern="1200" dirty="0"/>
            <a:t> </a:t>
          </a:r>
          <a:r>
            <a:rPr lang="en-US" sz="1900" kern="1200" dirty="0" err="1"/>
            <a:t>à</a:t>
          </a:r>
          <a:r>
            <a:rPr lang="en-US" sz="1900" kern="1200" dirty="0"/>
            <a:t> Facebook</a:t>
          </a:r>
        </a:p>
      </dsp:txBody>
      <dsp:txXfrm>
        <a:off x="4457175" y="1299942"/>
        <a:ext cx="1381382" cy="1101455"/>
      </dsp:txXfrm>
    </dsp:sp>
    <dsp:sp modelId="{21CBBED9-A191-D148-A977-BEEAEED50AFA}">
      <dsp:nvSpPr>
        <dsp:cNvPr id="0" name=""/>
        <dsp:cNvSpPr/>
      </dsp:nvSpPr>
      <dsp:spPr>
        <a:xfrm>
          <a:off x="3355719" y="2599660"/>
          <a:ext cx="1101455" cy="1101455"/>
        </a:xfrm>
        <a:prstGeom prst="ellipse">
          <a:avLst/>
        </a:prstGeom>
        <a:solidFill>
          <a:schemeClr val="accent2">
            <a:lumMod val="40000"/>
            <a:lumOff val="6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89EB33-1F9F-F847-A946-D6A4B9AED628}">
      <dsp:nvSpPr>
        <dsp:cNvPr id="0" name=""/>
        <dsp:cNvSpPr/>
      </dsp:nvSpPr>
      <dsp:spPr>
        <a:xfrm>
          <a:off x="4457175" y="2599660"/>
          <a:ext cx="2212720" cy="1101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24130" rIns="48260" bIns="24130" numCol="1" spcCol="1270" anchor="ctr" anchorCtr="0">
          <a:noAutofit/>
        </a:bodyPr>
        <a:lstStyle/>
        <a:p>
          <a:pPr marL="0" lvl="0" indent="0" algn="l" defTabSz="844550" rtl="0">
            <a:lnSpc>
              <a:spcPct val="90000"/>
            </a:lnSpc>
            <a:spcBef>
              <a:spcPct val="0"/>
            </a:spcBef>
            <a:spcAft>
              <a:spcPct val="35000"/>
            </a:spcAft>
            <a:buNone/>
          </a:pPr>
          <a:r>
            <a:rPr lang="en-US" sz="1900" kern="1200" dirty="0" err="1"/>
            <a:t>Professeur</a:t>
          </a:r>
          <a:r>
            <a:rPr lang="en-US" sz="1900" kern="1200" dirty="0"/>
            <a:t> </a:t>
          </a:r>
          <a:r>
            <a:rPr lang="en-US" sz="1900" kern="1200" dirty="0" err="1"/>
            <a:t>à</a:t>
          </a:r>
          <a:r>
            <a:rPr lang="en-US" sz="1900" kern="1200" dirty="0"/>
            <a:t> </a:t>
          </a:r>
          <a:r>
            <a:rPr lang="en-US" sz="1900" kern="1200" dirty="0" err="1"/>
            <a:t>l’Université</a:t>
          </a:r>
          <a:r>
            <a:rPr lang="en-US" sz="1900" kern="1200" dirty="0"/>
            <a:t> de Washington</a:t>
          </a:r>
        </a:p>
      </dsp:txBody>
      <dsp:txXfrm>
        <a:off x="4457175" y="2599660"/>
        <a:ext cx="2212720" cy="11014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89978-536E-994F-8E3C-FD836C2CBE8C}">
      <dsp:nvSpPr>
        <dsp:cNvPr id="0" name=""/>
        <dsp:cNvSpPr/>
      </dsp:nvSpPr>
      <dsp:spPr>
        <a:xfrm rot="10800000">
          <a:off x="2436262" y="473"/>
          <a:ext cx="8573239" cy="1107351"/>
        </a:xfrm>
        <a:prstGeom prst="homePlat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7630" rIns="163576"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kern="1200" noProof="0" dirty="0"/>
            <a:t>Le monde a une structure 3D et est composé d'objets </a:t>
          </a:r>
        </a:p>
      </dsp:txBody>
      <dsp:txXfrm rot="10800000">
        <a:off x="2713100" y="473"/>
        <a:ext cx="8296401" cy="1107351"/>
      </dsp:txXfrm>
    </dsp:sp>
    <dsp:sp modelId="{0F4C48F2-3896-3B4F-AEB7-5540A2C219B5}">
      <dsp:nvSpPr>
        <dsp:cNvPr id="0" name=""/>
        <dsp:cNvSpPr/>
      </dsp:nvSpPr>
      <dsp:spPr>
        <a:xfrm>
          <a:off x="1882587" y="473"/>
          <a:ext cx="1107351" cy="1107351"/>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8AFA55-935B-6848-B98E-1AF5DAAC4DA6}">
      <dsp:nvSpPr>
        <dsp:cNvPr id="0" name=""/>
        <dsp:cNvSpPr/>
      </dsp:nvSpPr>
      <dsp:spPr>
        <a:xfrm rot="10800000">
          <a:off x="2436262" y="1384662"/>
          <a:ext cx="8573239" cy="1107351"/>
        </a:xfrm>
        <a:prstGeom prst="homePlate">
          <a:avLst/>
        </a:prstGeom>
        <a:solidFill>
          <a:schemeClr val="accent1">
            <a:shade val="80000"/>
            <a:hueOff val="259810"/>
            <a:satOff val="-27698"/>
            <a:lumOff val="219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7630" rIns="163576"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kern="1200" noProof="0" dirty="0"/>
            <a:t>L’être humain sait parfaitement décrire et interpréter ce monde </a:t>
          </a:r>
        </a:p>
      </dsp:txBody>
      <dsp:txXfrm rot="10800000">
        <a:off x="2713100" y="1384662"/>
        <a:ext cx="8296401" cy="1107351"/>
      </dsp:txXfrm>
    </dsp:sp>
    <dsp:sp modelId="{3A8EDBB3-19B0-6A44-81A5-BC03E833D9FD}">
      <dsp:nvSpPr>
        <dsp:cNvPr id="0" name=""/>
        <dsp:cNvSpPr/>
      </dsp:nvSpPr>
      <dsp:spPr>
        <a:xfrm>
          <a:off x="1882587" y="1384662"/>
          <a:ext cx="1107351" cy="1107351"/>
        </a:xfrm>
        <a:prstGeom prst="ellipse">
          <a:avLst/>
        </a:prstGeom>
        <a:solidFill>
          <a:schemeClr val="accent2">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E59DCC-5E8C-C740-AA96-6E4B02AE085B}">
      <dsp:nvSpPr>
        <dsp:cNvPr id="0" name=""/>
        <dsp:cNvSpPr/>
      </dsp:nvSpPr>
      <dsp:spPr>
        <a:xfrm rot="10800000">
          <a:off x="2436262" y="2768851"/>
          <a:ext cx="8573239" cy="1107351"/>
        </a:xfrm>
        <a:prstGeom prst="homePlate">
          <a:avLst/>
        </a:prstGeom>
        <a:solidFill>
          <a:schemeClr val="accent1">
            <a:shade val="80000"/>
            <a:hueOff val="519620"/>
            <a:satOff val="-55397"/>
            <a:lumOff val="439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7630" rIns="163576"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kern="1200" noProof="0" dirty="0"/>
            <a:t>Pourtant, l'information disponible sur la rétine n'est qu'un ensemble de points (environ un million de </a:t>
          </a:r>
          <a:r>
            <a:rPr lang="fr-FR" sz="2300" i="1" kern="1200" noProof="0" dirty="0" err="1"/>
            <a:t>picture</a:t>
          </a:r>
          <a:r>
            <a:rPr lang="fr-FR" sz="2300" i="1" kern="1200" noProof="0" dirty="0"/>
            <a:t> </a:t>
          </a:r>
          <a:r>
            <a:rPr lang="fr-FR" sz="2300" i="1" kern="1200" noProof="0" dirty="0" err="1"/>
            <a:t>elements</a:t>
          </a:r>
          <a:r>
            <a:rPr lang="fr-FR" sz="2300" i="1" kern="1200" noProof="0" dirty="0"/>
            <a:t> </a:t>
          </a:r>
          <a:r>
            <a:rPr lang="fr-FR" sz="2300" kern="1200" noProof="0" dirty="0"/>
            <a:t>ou </a:t>
          </a:r>
          <a:r>
            <a:rPr lang="fr-FR" sz="2300" i="1" kern="1200" noProof="0" dirty="0"/>
            <a:t>pixels</a:t>
          </a:r>
          <a:r>
            <a:rPr lang="fr-FR" sz="2300" kern="1200" noProof="0" dirty="0"/>
            <a:t>)... </a:t>
          </a:r>
        </a:p>
      </dsp:txBody>
      <dsp:txXfrm rot="10800000">
        <a:off x="2713100" y="2768851"/>
        <a:ext cx="8296401" cy="1107351"/>
      </dsp:txXfrm>
    </dsp:sp>
    <dsp:sp modelId="{78782F1A-DDD9-664A-A0ED-ABCE9AB40E51}">
      <dsp:nvSpPr>
        <dsp:cNvPr id="0" name=""/>
        <dsp:cNvSpPr/>
      </dsp:nvSpPr>
      <dsp:spPr>
        <a:xfrm>
          <a:off x="1882587" y="2768851"/>
          <a:ext cx="1107351" cy="1107351"/>
        </a:xfrm>
        <a:prstGeom prst="ellipse">
          <a:avLst/>
        </a:prstGeom>
        <a:solidFill>
          <a:schemeClr val="accent2">
            <a:lumMod val="20000"/>
            <a:lumOff val="8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89978-536E-994F-8E3C-FD836C2CBE8C}">
      <dsp:nvSpPr>
        <dsp:cNvPr id="0" name=""/>
        <dsp:cNvSpPr/>
      </dsp:nvSpPr>
      <dsp:spPr>
        <a:xfrm rot="10800000">
          <a:off x="2436262" y="473"/>
          <a:ext cx="8573239" cy="1107351"/>
        </a:xfrm>
        <a:prstGeom prst="homePlat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0010" rIns="149352"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fr-FR" sz="2100" kern="1200" noProof="0" dirty="0"/>
            <a:t>Chaque pixel contient des informations sur la lumière (quantité et contenu spectral/couleur) reçue en ce point de la rétine </a:t>
          </a:r>
        </a:p>
      </dsp:txBody>
      <dsp:txXfrm rot="10800000">
        <a:off x="2713100" y="473"/>
        <a:ext cx="8296401" cy="1107351"/>
      </dsp:txXfrm>
    </dsp:sp>
    <dsp:sp modelId="{0F4C48F2-3896-3B4F-AEB7-5540A2C219B5}">
      <dsp:nvSpPr>
        <dsp:cNvPr id="0" name=""/>
        <dsp:cNvSpPr/>
      </dsp:nvSpPr>
      <dsp:spPr>
        <a:xfrm>
          <a:off x="1882587" y="473"/>
          <a:ext cx="1107351" cy="1107351"/>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8AFA55-935B-6848-B98E-1AF5DAAC4DA6}">
      <dsp:nvSpPr>
        <dsp:cNvPr id="0" name=""/>
        <dsp:cNvSpPr/>
      </dsp:nvSpPr>
      <dsp:spPr>
        <a:xfrm rot="10800000">
          <a:off x="2436262" y="1384662"/>
          <a:ext cx="8573239" cy="1107351"/>
        </a:xfrm>
        <a:prstGeom prst="homePlate">
          <a:avLst/>
        </a:prstGeom>
        <a:solidFill>
          <a:schemeClr val="accent1">
            <a:shade val="80000"/>
            <a:hueOff val="259810"/>
            <a:satOff val="-27698"/>
            <a:lumOff val="219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0010" rIns="149352"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fr-FR" sz="2100" kern="1200" noProof="0" dirty="0"/>
            <a:t>Les objets (téléphone, voiture...) n'existent pas sur la rétine, et pourtant on les voit : leur interprétation est le résultat du processus visuel. </a:t>
          </a:r>
        </a:p>
      </dsp:txBody>
      <dsp:txXfrm rot="10800000">
        <a:off x="2713100" y="1384662"/>
        <a:ext cx="8296401" cy="1107351"/>
      </dsp:txXfrm>
    </dsp:sp>
    <dsp:sp modelId="{3A8EDBB3-19B0-6A44-81A5-BC03E833D9FD}">
      <dsp:nvSpPr>
        <dsp:cNvPr id="0" name=""/>
        <dsp:cNvSpPr/>
      </dsp:nvSpPr>
      <dsp:spPr>
        <a:xfrm>
          <a:off x="1882587" y="1384662"/>
          <a:ext cx="1107351" cy="1107351"/>
        </a:xfrm>
        <a:prstGeom prst="ellipse">
          <a:avLst/>
        </a:prstGeom>
        <a:solidFill>
          <a:schemeClr val="accent2">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E59DCC-5E8C-C740-AA96-6E4B02AE085B}">
      <dsp:nvSpPr>
        <dsp:cNvPr id="0" name=""/>
        <dsp:cNvSpPr/>
      </dsp:nvSpPr>
      <dsp:spPr>
        <a:xfrm rot="10800000">
          <a:off x="2436262" y="2768851"/>
          <a:ext cx="8573239" cy="1107351"/>
        </a:xfrm>
        <a:prstGeom prst="homePlate">
          <a:avLst/>
        </a:prstGeom>
        <a:solidFill>
          <a:schemeClr val="accent1">
            <a:shade val="80000"/>
            <a:hueOff val="519620"/>
            <a:satOff val="-55397"/>
            <a:lumOff val="439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311" tIns="80010" rIns="149352"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fr-FR" sz="2100" i="0" kern="1200" noProof="0" dirty="0"/>
            <a:t>La vision par ordinateur ne cherche pas à comprendre ou à reproduire la vision humaine, mais à construire un modèle algorithmique qui, vu de l'</a:t>
          </a:r>
          <a:r>
            <a:rPr lang="fr-FR" sz="2100" i="0" kern="1200" noProof="0" dirty="0" err="1"/>
            <a:t>extérieur</a:t>
          </a:r>
          <a:r>
            <a:rPr lang="fr-FR" sz="2100" i="0" kern="1200" noProof="0" dirty="0"/>
            <a:t>, possède des </a:t>
          </a:r>
          <a:r>
            <a:rPr lang="fr-FR" sz="2100" i="0" kern="1200" noProof="0" dirty="0" err="1"/>
            <a:t>propriétés</a:t>
          </a:r>
          <a:r>
            <a:rPr lang="fr-FR" sz="2100" i="0" kern="1200" noProof="0" dirty="0"/>
            <a:t> semblable </a:t>
          </a:r>
        </a:p>
      </dsp:txBody>
      <dsp:txXfrm rot="10800000">
        <a:off x="2713100" y="2768851"/>
        <a:ext cx="8296401" cy="1107351"/>
      </dsp:txXfrm>
    </dsp:sp>
    <dsp:sp modelId="{78782F1A-DDD9-664A-A0ED-ABCE9AB40E51}">
      <dsp:nvSpPr>
        <dsp:cNvPr id="0" name=""/>
        <dsp:cNvSpPr/>
      </dsp:nvSpPr>
      <dsp:spPr>
        <a:xfrm>
          <a:off x="1882587" y="2768851"/>
          <a:ext cx="1107351" cy="1107351"/>
        </a:xfrm>
        <a:prstGeom prst="ellipse">
          <a:avLst/>
        </a:prstGeom>
        <a:solidFill>
          <a:schemeClr val="accent2">
            <a:lumMod val="20000"/>
            <a:lumOff val="8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15758"/>
          <a:ext cx="11029950" cy="7253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fr-FR" sz="3100" kern="1200" noProof="0" dirty="0"/>
            <a:t>Années</a:t>
          </a:r>
          <a:r>
            <a:rPr lang="en-US" sz="3100" kern="1200" dirty="0"/>
            <a:t> 1970</a:t>
          </a:r>
        </a:p>
      </dsp:txBody>
      <dsp:txXfrm>
        <a:off x="35411" y="51169"/>
        <a:ext cx="10959128" cy="654577"/>
      </dsp:txXfrm>
    </dsp:sp>
    <dsp:sp modelId="{92933347-6A9F-F043-A4DE-6C78AC9041B1}">
      <dsp:nvSpPr>
        <dsp:cNvPr id="0" name=""/>
        <dsp:cNvSpPr/>
      </dsp:nvSpPr>
      <dsp:spPr>
        <a:xfrm>
          <a:off x="0" y="741158"/>
          <a:ext cx="11029950" cy="157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fr-FR" sz="2400" kern="1200" noProof="0" dirty="0"/>
            <a:t>Représentation de structures en 3D avec des images.</a:t>
          </a:r>
        </a:p>
        <a:p>
          <a:pPr marL="228600" lvl="1" indent="-228600" algn="l" defTabSz="1066800" rtl="0">
            <a:lnSpc>
              <a:spcPct val="90000"/>
            </a:lnSpc>
            <a:spcBef>
              <a:spcPct val="0"/>
            </a:spcBef>
            <a:spcAft>
              <a:spcPct val="20000"/>
            </a:spcAft>
            <a:buChar char="•"/>
          </a:pPr>
          <a:r>
            <a:rPr lang="fr-FR" sz="2400" kern="1200" noProof="0" dirty="0"/>
            <a:t>Tentatives de représenter les structures en se focalisant sur les contours.</a:t>
          </a:r>
        </a:p>
        <a:p>
          <a:pPr marL="228600" lvl="1" indent="-228600" algn="l" defTabSz="1066800" rtl="0">
            <a:lnSpc>
              <a:spcPct val="90000"/>
            </a:lnSpc>
            <a:spcBef>
              <a:spcPct val="0"/>
            </a:spcBef>
            <a:spcAft>
              <a:spcPct val="20000"/>
            </a:spcAft>
            <a:buChar char="•"/>
          </a:pPr>
          <a:r>
            <a:rPr lang="fr-FR" sz="2400" kern="1200" noProof="0" dirty="0"/>
            <a:t>Théorie Computationnelle.</a:t>
          </a:r>
        </a:p>
        <a:p>
          <a:pPr marL="228600" lvl="1" indent="-228600" algn="l" defTabSz="1066800" rtl="0">
            <a:lnSpc>
              <a:spcPct val="90000"/>
            </a:lnSpc>
            <a:spcBef>
              <a:spcPct val="0"/>
            </a:spcBef>
            <a:spcAft>
              <a:spcPct val="20000"/>
            </a:spcAft>
            <a:buChar char="•"/>
          </a:pPr>
          <a:r>
            <a:rPr lang="fr-FR" sz="2400" kern="1200" noProof="0" dirty="0"/>
            <a:t>Représentations et algorithmique.</a:t>
          </a:r>
        </a:p>
      </dsp:txBody>
      <dsp:txXfrm>
        <a:off x="0" y="741158"/>
        <a:ext cx="11029950" cy="1572165"/>
      </dsp:txXfrm>
    </dsp:sp>
    <dsp:sp modelId="{5175BBC7-A3E8-6642-B82A-63A00B009891}">
      <dsp:nvSpPr>
        <dsp:cNvPr id="0" name=""/>
        <dsp:cNvSpPr/>
      </dsp:nvSpPr>
      <dsp:spPr>
        <a:xfrm>
          <a:off x="0" y="2313323"/>
          <a:ext cx="11029950" cy="7253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fr-FR" sz="3100" kern="1200" noProof="0" dirty="0"/>
            <a:t>Années</a:t>
          </a:r>
          <a:r>
            <a:rPr lang="en-US" sz="3100" kern="1200" dirty="0"/>
            <a:t> 1980</a:t>
          </a:r>
        </a:p>
      </dsp:txBody>
      <dsp:txXfrm>
        <a:off x="35411" y="2348734"/>
        <a:ext cx="10959128" cy="654577"/>
      </dsp:txXfrm>
    </dsp:sp>
    <dsp:sp modelId="{ED088243-543D-E14E-9BEB-6AC50F1CFF80}">
      <dsp:nvSpPr>
        <dsp:cNvPr id="0" name=""/>
        <dsp:cNvSpPr/>
      </dsp:nvSpPr>
      <dsp:spPr>
        <a:xfrm>
          <a:off x="0" y="3038723"/>
          <a:ext cx="11029950" cy="1507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fr-FR" sz="2400" kern="1200" noProof="0" dirty="0"/>
            <a:t>Effort conséquent en mathématiques.</a:t>
          </a:r>
        </a:p>
        <a:p>
          <a:pPr marL="228600" lvl="1" indent="-228600" algn="l" defTabSz="1066800" rtl="0">
            <a:lnSpc>
              <a:spcPct val="90000"/>
            </a:lnSpc>
            <a:spcBef>
              <a:spcPct val="0"/>
            </a:spcBef>
            <a:spcAft>
              <a:spcPct val="20000"/>
            </a:spcAft>
            <a:buChar char="•"/>
          </a:pPr>
          <a:r>
            <a:rPr lang="fr-FR" sz="2400" kern="1200" noProof="0" dirty="0"/>
            <a:t>Améliorations significatives de la détection des contours et des extrémités.</a:t>
          </a:r>
        </a:p>
        <a:p>
          <a:pPr marL="228600" lvl="1" indent="-228600" algn="l" defTabSz="1066800">
            <a:lnSpc>
              <a:spcPct val="90000"/>
            </a:lnSpc>
            <a:spcBef>
              <a:spcPct val="0"/>
            </a:spcBef>
            <a:spcAft>
              <a:spcPct val="20000"/>
            </a:spcAft>
            <a:buChar char="•"/>
          </a:pPr>
          <a:r>
            <a:rPr lang="fr-FR" sz="2400" b="0" i="0" u="none" kern="1200" noProof="0" dirty="0"/>
            <a:t>Mesure stéréoscopique (déterminer les dimensions, les formes ou les positions d'objets).</a:t>
          </a:r>
          <a:endParaRPr lang="fr-FR" sz="2400" kern="1200" noProof="0" dirty="0"/>
        </a:p>
      </dsp:txBody>
      <dsp:txXfrm>
        <a:off x="0" y="3038723"/>
        <a:ext cx="11029950" cy="15079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56775"/>
          <a:ext cx="11029950" cy="912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fr-FR" sz="3900" kern="1200" noProof="0" dirty="0"/>
            <a:t>Années</a:t>
          </a:r>
          <a:r>
            <a:rPr lang="en-US" sz="3900" kern="1200" dirty="0"/>
            <a:t> 1990</a:t>
          </a:r>
        </a:p>
      </dsp:txBody>
      <dsp:txXfrm>
        <a:off x="44549" y="101324"/>
        <a:ext cx="10940852" cy="823502"/>
      </dsp:txXfrm>
    </dsp:sp>
    <dsp:sp modelId="{92933347-6A9F-F043-A4DE-6C78AC9041B1}">
      <dsp:nvSpPr>
        <dsp:cNvPr id="0" name=""/>
        <dsp:cNvSpPr/>
      </dsp:nvSpPr>
      <dsp:spPr>
        <a:xfrm>
          <a:off x="0" y="969376"/>
          <a:ext cx="11029950" cy="1977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49530" rIns="277368" bIns="49530" numCol="1" spcCol="1270" anchor="t" anchorCtr="0">
          <a:noAutofit/>
        </a:bodyPr>
        <a:lstStyle/>
        <a:p>
          <a:pPr marL="285750" lvl="1" indent="-285750" algn="l" defTabSz="1333500" rtl="0">
            <a:lnSpc>
              <a:spcPct val="90000"/>
            </a:lnSpc>
            <a:spcBef>
              <a:spcPct val="0"/>
            </a:spcBef>
            <a:spcAft>
              <a:spcPct val="20000"/>
            </a:spcAft>
            <a:buChar char="•"/>
          </a:pPr>
          <a:r>
            <a:rPr lang="fr-FR" sz="3000" kern="1200" noProof="0" dirty="0"/>
            <a:t>Premiers algorithmes de suivie du visage.</a:t>
          </a:r>
        </a:p>
        <a:p>
          <a:pPr marL="285750" lvl="1" indent="-285750" algn="l" defTabSz="1333500" rtl="0">
            <a:lnSpc>
              <a:spcPct val="90000"/>
            </a:lnSpc>
            <a:spcBef>
              <a:spcPct val="0"/>
            </a:spcBef>
            <a:spcAft>
              <a:spcPct val="20000"/>
            </a:spcAft>
            <a:buChar char="•"/>
          </a:pPr>
          <a:r>
            <a:rPr lang="fr-FR" sz="3000" kern="1200" noProof="0" dirty="0"/>
            <a:t>Amélioration des concepts conçu dans les années 80.</a:t>
          </a:r>
        </a:p>
        <a:p>
          <a:pPr marL="285750" lvl="1" indent="-285750" algn="l" defTabSz="1333500" rtl="0">
            <a:lnSpc>
              <a:spcPct val="90000"/>
            </a:lnSpc>
            <a:spcBef>
              <a:spcPct val="0"/>
            </a:spcBef>
            <a:spcAft>
              <a:spcPct val="20000"/>
            </a:spcAft>
            <a:buChar char="•"/>
          </a:pPr>
          <a:r>
            <a:rPr lang="fr-FR" sz="3000" kern="1200" noProof="0" dirty="0"/>
            <a:t>Augmentation des interactions avec des interfaces graphiques.</a:t>
          </a:r>
        </a:p>
        <a:p>
          <a:pPr marL="285750" lvl="1" indent="-285750" algn="l" defTabSz="1333500" rtl="0">
            <a:lnSpc>
              <a:spcPct val="90000"/>
            </a:lnSpc>
            <a:spcBef>
              <a:spcPct val="0"/>
            </a:spcBef>
            <a:spcAft>
              <a:spcPct val="20000"/>
            </a:spcAft>
            <a:buChar char="•"/>
          </a:pPr>
          <a:endParaRPr lang="fr-FR" sz="3000" kern="1200" noProof="0" dirty="0"/>
        </a:p>
      </dsp:txBody>
      <dsp:txXfrm>
        <a:off x="0" y="969376"/>
        <a:ext cx="11029950" cy="1977885"/>
      </dsp:txXfrm>
    </dsp:sp>
    <dsp:sp modelId="{5175BBC7-A3E8-6642-B82A-63A00B009891}">
      <dsp:nvSpPr>
        <dsp:cNvPr id="0" name=""/>
        <dsp:cNvSpPr/>
      </dsp:nvSpPr>
      <dsp:spPr>
        <a:xfrm>
          <a:off x="0" y="2947261"/>
          <a:ext cx="11029950" cy="912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fr-FR" sz="3900" kern="1200" noProof="0" dirty="0"/>
            <a:t>Années</a:t>
          </a:r>
          <a:r>
            <a:rPr lang="en-US" sz="3900" kern="1200" dirty="0"/>
            <a:t> 2000</a:t>
          </a:r>
        </a:p>
      </dsp:txBody>
      <dsp:txXfrm>
        <a:off x="44549" y="2991810"/>
        <a:ext cx="10940852" cy="823502"/>
      </dsp:txXfrm>
    </dsp:sp>
    <dsp:sp modelId="{ED088243-543D-E14E-9BEB-6AC50F1CFF80}">
      <dsp:nvSpPr>
        <dsp:cNvPr id="0" name=""/>
        <dsp:cNvSpPr/>
      </dsp:nvSpPr>
      <dsp:spPr>
        <a:xfrm>
          <a:off x="0" y="3859861"/>
          <a:ext cx="11029950"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49530" rIns="277368" bIns="49530" numCol="1" spcCol="1270" anchor="t" anchorCtr="0">
          <a:noAutofit/>
        </a:bodyPr>
        <a:lstStyle/>
        <a:p>
          <a:pPr marL="285750" lvl="1" indent="-285750" algn="l" defTabSz="1333500" rtl="0">
            <a:lnSpc>
              <a:spcPct val="90000"/>
            </a:lnSpc>
            <a:spcBef>
              <a:spcPct val="0"/>
            </a:spcBef>
            <a:spcAft>
              <a:spcPct val="20000"/>
            </a:spcAft>
            <a:buChar char="•"/>
          </a:pPr>
          <a:r>
            <a:rPr lang="fr-FR" sz="3000" kern="1200" noProof="0" dirty="0"/>
            <a:t>L’émergence du « Machine Learning » et « </a:t>
          </a:r>
          <a:r>
            <a:rPr lang="fr-FR" sz="3000" kern="1200" noProof="0" dirty="0" err="1"/>
            <a:t>Deep</a:t>
          </a:r>
          <a:r>
            <a:rPr lang="fr-FR" sz="3000" kern="1200" noProof="0" dirty="0"/>
            <a:t> Learning »</a:t>
          </a:r>
        </a:p>
      </dsp:txBody>
      <dsp:txXfrm>
        <a:off x="0" y="3859861"/>
        <a:ext cx="11029950" cy="645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18DB9-AE88-5C43-AB1C-0B382ADEE986}">
      <dsp:nvSpPr>
        <dsp:cNvPr id="0" name=""/>
        <dsp:cNvSpPr/>
      </dsp:nvSpPr>
      <dsp:spPr>
        <a:xfrm rot="10800000">
          <a:off x="2110183" y="449"/>
          <a:ext cx="7334916" cy="1050668"/>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316" tIns="182880" rIns="341376" bIns="182880" numCol="1" spcCol="1270" anchor="ctr" anchorCtr="0">
          <a:noAutofit/>
        </a:bodyPr>
        <a:lstStyle/>
        <a:p>
          <a:pPr marL="0" lvl="0" indent="0" algn="l" defTabSz="2133600" rtl="0">
            <a:lnSpc>
              <a:spcPct val="90000"/>
            </a:lnSpc>
            <a:spcBef>
              <a:spcPct val="0"/>
            </a:spcBef>
            <a:spcAft>
              <a:spcPct val="35000"/>
            </a:spcAft>
            <a:buNone/>
          </a:pPr>
          <a:r>
            <a:rPr lang="en-US" sz="4800" kern="1200" dirty="0" err="1"/>
            <a:t>Géometrie</a:t>
          </a:r>
          <a:endParaRPr lang="en-US" sz="4800" kern="1200" dirty="0"/>
        </a:p>
      </dsp:txBody>
      <dsp:txXfrm rot="10800000">
        <a:off x="2372850" y="449"/>
        <a:ext cx="7072249" cy="1050668"/>
      </dsp:txXfrm>
    </dsp:sp>
    <dsp:sp modelId="{EA14CCD0-C896-4241-9828-8FD33B9CF3AC}">
      <dsp:nvSpPr>
        <dsp:cNvPr id="0" name=""/>
        <dsp:cNvSpPr/>
      </dsp:nvSpPr>
      <dsp:spPr>
        <a:xfrm>
          <a:off x="1584849" y="449"/>
          <a:ext cx="1050668" cy="1050668"/>
        </a:xfrm>
        <a:prstGeom prst="ellipse">
          <a:avLst/>
        </a:prstGeom>
        <a:solidFill>
          <a:schemeClr val="accent2">
            <a:lumMod val="5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0D8D91-2599-BB43-8F9B-E7DA55F1B6C1}">
      <dsp:nvSpPr>
        <dsp:cNvPr id="0" name=""/>
        <dsp:cNvSpPr/>
      </dsp:nvSpPr>
      <dsp:spPr>
        <a:xfrm rot="10800000">
          <a:off x="2110183" y="1313784"/>
          <a:ext cx="7334916" cy="1050668"/>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316" tIns="182880" rIns="341376" bIns="182880" numCol="1" spcCol="1270" anchor="ctr" anchorCtr="0">
          <a:noAutofit/>
        </a:bodyPr>
        <a:lstStyle/>
        <a:p>
          <a:pPr marL="0" lvl="0" indent="0" algn="l" defTabSz="2133600" rtl="0">
            <a:lnSpc>
              <a:spcPct val="90000"/>
            </a:lnSpc>
            <a:spcBef>
              <a:spcPct val="0"/>
            </a:spcBef>
            <a:spcAft>
              <a:spcPct val="35000"/>
            </a:spcAft>
            <a:buNone/>
          </a:pPr>
          <a:r>
            <a:rPr lang="en-US" sz="4800" kern="1200" dirty="0" err="1"/>
            <a:t>Photométrique</a:t>
          </a:r>
          <a:r>
            <a:rPr lang="en-US" sz="4800" kern="1200" dirty="0"/>
            <a:t> (</a:t>
          </a:r>
          <a:r>
            <a:rPr lang="en-US" sz="4800" kern="1200" dirty="0" err="1"/>
            <a:t>optique</a:t>
          </a:r>
          <a:r>
            <a:rPr lang="en-US" sz="4800" kern="1200" dirty="0"/>
            <a:t>)</a:t>
          </a:r>
        </a:p>
      </dsp:txBody>
      <dsp:txXfrm rot="10800000">
        <a:off x="2372850" y="1313784"/>
        <a:ext cx="7072249" cy="1050668"/>
      </dsp:txXfrm>
    </dsp:sp>
    <dsp:sp modelId="{CD1AB21D-AF92-6848-832E-897B4BE44743}">
      <dsp:nvSpPr>
        <dsp:cNvPr id="0" name=""/>
        <dsp:cNvSpPr/>
      </dsp:nvSpPr>
      <dsp:spPr>
        <a:xfrm>
          <a:off x="1584849" y="1313784"/>
          <a:ext cx="1050668" cy="105066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C586E2-1FA1-EE4B-A2E9-EC0DCF32FA6A}">
      <dsp:nvSpPr>
        <dsp:cNvPr id="0" name=""/>
        <dsp:cNvSpPr/>
      </dsp:nvSpPr>
      <dsp:spPr>
        <a:xfrm rot="10800000">
          <a:off x="2110183" y="2627120"/>
          <a:ext cx="7334916" cy="1050668"/>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316" tIns="182880" rIns="341376" bIns="182880" numCol="1" spcCol="1270" anchor="ctr" anchorCtr="0">
          <a:noAutofit/>
        </a:bodyPr>
        <a:lstStyle/>
        <a:p>
          <a:pPr marL="0" lvl="0" indent="0" algn="l" defTabSz="2133600" rtl="0">
            <a:lnSpc>
              <a:spcPct val="90000"/>
            </a:lnSpc>
            <a:spcBef>
              <a:spcPct val="0"/>
            </a:spcBef>
            <a:spcAft>
              <a:spcPct val="35000"/>
            </a:spcAft>
            <a:buNone/>
          </a:pPr>
          <a:r>
            <a:rPr lang="en-US" sz="4800" kern="1200" dirty="0"/>
            <a:t>Photo </a:t>
          </a:r>
          <a:r>
            <a:rPr lang="en-US" sz="4800" kern="1200" dirty="0" err="1"/>
            <a:t>numérique</a:t>
          </a:r>
          <a:endParaRPr lang="en-US" sz="4800" kern="1200" dirty="0"/>
        </a:p>
      </dsp:txBody>
      <dsp:txXfrm rot="10800000">
        <a:off x="2372850" y="2627120"/>
        <a:ext cx="7072249" cy="1050668"/>
      </dsp:txXfrm>
    </dsp:sp>
    <dsp:sp modelId="{FA70F144-A87A-A648-9E18-CFDEDC68953D}">
      <dsp:nvSpPr>
        <dsp:cNvPr id="0" name=""/>
        <dsp:cNvSpPr/>
      </dsp:nvSpPr>
      <dsp:spPr>
        <a:xfrm>
          <a:off x="1584849" y="2627120"/>
          <a:ext cx="1050668" cy="1050668"/>
        </a:xfrm>
        <a:prstGeom prst="ellipse">
          <a:avLst/>
        </a:prstGeom>
        <a:solidFill>
          <a:schemeClr val="accent2">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105150"/>
          <a:ext cx="11029950" cy="538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CA" sz="2300" b="0" i="0" u="none" kern="1200" dirty="0"/>
            <a:t>Primitives </a:t>
          </a:r>
          <a:r>
            <a:rPr lang="fr-FR" sz="2300" b="0" i="0" u="none" kern="1200" noProof="0" dirty="0"/>
            <a:t>géométriques</a:t>
          </a:r>
          <a:endParaRPr lang="fr-FR" sz="2300" kern="1200" noProof="0" dirty="0"/>
        </a:p>
      </dsp:txBody>
      <dsp:txXfrm>
        <a:off x="26273" y="131423"/>
        <a:ext cx="10977404" cy="485654"/>
      </dsp:txXfrm>
    </dsp:sp>
    <dsp:sp modelId="{92933347-6A9F-F043-A4DE-6C78AC9041B1}">
      <dsp:nvSpPr>
        <dsp:cNvPr id="0" name=""/>
        <dsp:cNvSpPr/>
      </dsp:nvSpPr>
      <dsp:spPr>
        <a:xfrm>
          <a:off x="0" y="643351"/>
          <a:ext cx="11029950" cy="176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fr-FR" sz="1800" kern="1200" noProof="0" dirty="0"/>
            <a:t>Points en 2D</a:t>
          </a:r>
        </a:p>
        <a:p>
          <a:pPr marL="171450" lvl="1" indent="-171450" algn="l" defTabSz="800100" rtl="0">
            <a:lnSpc>
              <a:spcPct val="90000"/>
            </a:lnSpc>
            <a:spcBef>
              <a:spcPct val="0"/>
            </a:spcBef>
            <a:spcAft>
              <a:spcPct val="20000"/>
            </a:spcAft>
            <a:buChar char="•"/>
          </a:pPr>
          <a:r>
            <a:rPr lang="fr-FR" sz="1800" kern="1200" noProof="0" dirty="0"/>
            <a:t>Ligne en 2D</a:t>
          </a:r>
        </a:p>
        <a:p>
          <a:pPr marL="171450" lvl="1" indent="-171450" algn="l" defTabSz="800100" rtl="0">
            <a:lnSpc>
              <a:spcPct val="90000"/>
            </a:lnSpc>
            <a:spcBef>
              <a:spcPct val="0"/>
            </a:spcBef>
            <a:spcAft>
              <a:spcPct val="20000"/>
            </a:spcAft>
            <a:buChar char="•"/>
          </a:pPr>
          <a:r>
            <a:rPr lang="fr-FR" sz="1800" kern="1200" noProof="0" dirty="0"/>
            <a:t>Conique en 2D </a:t>
          </a:r>
        </a:p>
        <a:p>
          <a:pPr marL="171450" lvl="1" indent="-171450" algn="l" defTabSz="800100" rtl="0">
            <a:lnSpc>
              <a:spcPct val="90000"/>
            </a:lnSpc>
            <a:spcBef>
              <a:spcPct val="0"/>
            </a:spcBef>
            <a:spcAft>
              <a:spcPct val="20000"/>
            </a:spcAft>
            <a:buChar char="•"/>
          </a:pPr>
          <a:r>
            <a:rPr lang="fr-FR" sz="1800" kern="1200" noProof="0" dirty="0"/>
            <a:t>Points en 3D</a:t>
          </a:r>
        </a:p>
        <a:p>
          <a:pPr marL="171450" lvl="1" indent="-171450" algn="l" defTabSz="800100" rtl="0">
            <a:lnSpc>
              <a:spcPct val="90000"/>
            </a:lnSpc>
            <a:spcBef>
              <a:spcPct val="0"/>
            </a:spcBef>
            <a:spcAft>
              <a:spcPct val="20000"/>
            </a:spcAft>
            <a:buChar char="•"/>
          </a:pPr>
          <a:r>
            <a:rPr lang="fr-FR" sz="1800" kern="1200" noProof="0" dirty="0"/>
            <a:t>Plan en 3D</a:t>
          </a:r>
        </a:p>
        <a:p>
          <a:pPr marL="171450" lvl="1" indent="-171450" algn="l" defTabSz="800100" rtl="0">
            <a:lnSpc>
              <a:spcPct val="90000"/>
            </a:lnSpc>
            <a:spcBef>
              <a:spcPct val="0"/>
            </a:spcBef>
            <a:spcAft>
              <a:spcPct val="20000"/>
            </a:spcAft>
            <a:buChar char="•"/>
          </a:pPr>
          <a:r>
            <a:rPr lang="fr-FR" sz="1800" kern="1200" noProof="0" dirty="0"/>
            <a:t>Ligne en 3D</a:t>
          </a:r>
        </a:p>
      </dsp:txBody>
      <dsp:txXfrm>
        <a:off x="0" y="643351"/>
        <a:ext cx="11029950" cy="1761570"/>
      </dsp:txXfrm>
    </dsp:sp>
    <dsp:sp modelId="{5175BBC7-A3E8-6642-B82A-63A00B009891}">
      <dsp:nvSpPr>
        <dsp:cNvPr id="0" name=""/>
        <dsp:cNvSpPr/>
      </dsp:nvSpPr>
      <dsp:spPr>
        <a:xfrm>
          <a:off x="0" y="2404921"/>
          <a:ext cx="11029950" cy="538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fr-CA" sz="2300" kern="1200" noProof="0" dirty="0"/>
            <a:t>Transformations</a:t>
          </a:r>
          <a:endParaRPr lang="en-US" sz="2300" kern="1200" dirty="0"/>
        </a:p>
      </dsp:txBody>
      <dsp:txXfrm>
        <a:off x="26273" y="2431194"/>
        <a:ext cx="10977404" cy="485654"/>
      </dsp:txXfrm>
    </dsp:sp>
    <dsp:sp modelId="{ED088243-543D-E14E-9BEB-6AC50F1CFF80}">
      <dsp:nvSpPr>
        <dsp:cNvPr id="0" name=""/>
        <dsp:cNvSpPr/>
      </dsp:nvSpPr>
      <dsp:spPr>
        <a:xfrm>
          <a:off x="0" y="2943121"/>
          <a:ext cx="11029950" cy="595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fr-FR" sz="1800" kern="1200" noProof="0" dirty="0"/>
            <a:t>Transformation en 2D</a:t>
          </a:r>
        </a:p>
        <a:p>
          <a:pPr marL="171450" lvl="1" indent="-171450" algn="l" defTabSz="800100" rtl="0">
            <a:lnSpc>
              <a:spcPct val="90000"/>
            </a:lnSpc>
            <a:spcBef>
              <a:spcPct val="0"/>
            </a:spcBef>
            <a:spcAft>
              <a:spcPct val="20000"/>
            </a:spcAft>
            <a:buChar char="•"/>
          </a:pPr>
          <a:r>
            <a:rPr lang="fr-FR" sz="1800" kern="1200" noProof="0" dirty="0"/>
            <a:t>Transformation en 3D</a:t>
          </a:r>
        </a:p>
      </dsp:txBody>
      <dsp:txXfrm>
        <a:off x="0" y="2943121"/>
        <a:ext cx="11029950" cy="595125"/>
      </dsp:txXfrm>
    </dsp:sp>
    <dsp:sp modelId="{AA8597B4-0F6F-4843-8998-F971050A9785}">
      <dsp:nvSpPr>
        <dsp:cNvPr id="0" name=""/>
        <dsp:cNvSpPr/>
      </dsp:nvSpPr>
      <dsp:spPr>
        <a:xfrm>
          <a:off x="0" y="3538246"/>
          <a:ext cx="11029950" cy="538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b="0" i="0" u="none" kern="1200" noProof="0" dirty="0"/>
            <a:t>Rotation</a:t>
          </a:r>
          <a:endParaRPr lang="fr-FR" sz="2300" kern="1200" noProof="0" dirty="0"/>
        </a:p>
      </dsp:txBody>
      <dsp:txXfrm>
        <a:off x="26273" y="3564519"/>
        <a:ext cx="10977404" cy="485654"/>
      </dsp:txXfrm>
    </dsp:sp>
    <dsp:sp modelId="{F3B63E4C-81B4-6D46-9C16-6DBEFBD66025}">
      <dsp:nvSpPr>
        <dsp:cNvPr id="0" name=""/>
        <dsp:cNvSpPr/>
      </dsp:nvSpPr>
      <dsp:spPr>
        <a:xfrm>
          <a:off x="0" y="4076446"/>
          <a:ext cx="1102995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a:t>Rotation </a:t>
          </a:r>
          <a:r>
            <a:rPr lang="en-US" sz="1800" kern="1200" dirty="0" err="1"/>
            <a:t>en</a:t>
          </a:r>
          <a:r>
            <a:rPr lang="en-US" sz="1800" kern="1200" dirty="0"/>
            <a:t> 3D (</a:t>
          </a:r>
          <a:r>
            <a:rPr lang="en-US" sz="1800" kern="1200" dirty="0" err="1"/>
            <a:t>algorithme</a:t>
          </a:r>
          <a:r>
            <a:rPr lang="en-US" sz="1800" kern="1200" dirty="0"/>
            <a:t> </a:t>
          </a:r>
          <a:r>
            <a:rPr lang="en-US" sz="1800" i="1" kern="1200" dirty="0" err="1"/>
            <a:t>slerp</a:t>
          </a:r>
          <a:r>
            <a:rPr lang="en-US" sz="1800" i="1" kern="1200" dirty="0"/>
            <a:t>()</a:t>
          </a:r>
          <a:r>
            <a:rPr lang="en-US" sz="1800" kern="1200" dirty="0"/>
            <a:t>)</a:t>
          </a:r>
        </a:p>
      </dsp:txBody>
      <dsp:txXfrm>
        <a:off x="0" y="4076446"/>
        <a:ext cx="11029950" cy="3808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8373F-47C9-D04C-A5AF-C4FD56470252}">
      <dsp:nvSpPr>
        <dsp:cNvPr id="0" name=""/>
        <dsp:cNvSpPr/>
      </dsp:nvSpPr>
      <dsp:spPr>
        <a:xfrm>
          <a:off x="0" y="24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rtl="0">
            <a:lnSpc>
              <a:spcPct val="90000"/>
            </a:lnSpc>
            <a:spcBef>
              <a:spcPct val="0"/>
            </a:spcBef>
            <a:spcAft>
              <a:spcPct val="35000"/>
            </a:spcAft>
            <a:buNone/>
          </a:pPr>
          <a:r>
            <a:rPr lang="en-CA" sz="6000" b="0" i="0" u="none" kern="1200" dirty="0"/>
            <a:t>Lumière</a:t>
          </a:r>
          <a:endParaRPr lang="en-US" sz="6000" kern="1200" dirty="0"/>
        </a:p>
      </dsp:txBody>
      <dsp:txXfrm>
        <a:off x="68538" y="70976"/>
        <a:ext cx="10892874" cy="1266924"/>
      </dsp:txXfrm>
    </dsp:sp>
    <dsp:sp modelId="{5175BBC7-A3E8-6642-B82A-63A00B009891}">
      <dsp:nvSpPr>
        <dsp:cNvPr id="0" name=""/>
        <dsp:cNvSpPr/>
      </dsp:nvSpPr>
      <dsp:spPr>
        <a:xfrm>
          <a:off x="0" y="15792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rtl="0">
            <a:lnSpc>
              <a:spcPct val="90000"/>
            </a:lnSpc>
            <a:spcBef>
              <a:spcPct val="0"/>
            </a:spcBef>
            <a:spcAft>
              <a:spcPct val="35000"/>
            </a:spcAft>
            <a:buNone/>
          </a:pPr>
          <a:r>
            <a:rPr lang="fr-CA" sz="6000" kern="1200" noProof="0" dirty="0"/>
            <a:t>Réflectance et ombre</a:t>
          </a:r>
          <a:endParaRPr lang="en-US" sz="6000" kern="1200" dirty="0"/>
        </a:p>
      </dsp:txBody>
      <dsp:txXfrm>
        <a:off x="68538" y="1647776"/>
        <a:ext cx="10892874" cy="1266924"/>
      </dsp:txXfrm>
    </dsp:sp>
    <dsp:sp modelId="{AA8597B4-0F6F-4843-8998-F971050A9785}">
      <dsp:nvSpPr>
        <dsp:cNvPr id="0" name=""/>
        <dsp:cNvSpPr/>
      </dsp:nvSpPr>
      <dsp:spPr>
        <a:xfrm>
          <a:off x="0" y="3156038"/>
          <a:ext cx="11029950" cy="1404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None/>
          </a:pPr>
          <a:r>
            <a:rPr lang="fr-FR" sz="6000" b="0" i="0" u="none" kern="1200" noProof="0" dirty="0"/>
            <a:t>Optique</a:t>
          </a:r>
          <a:endParaRPr lang="fr-FR" sz="6000" kern="1200" noProof="0" dirty="0"/>
        </a:p>
      </dsp:txBody>
      <dsp:txXfrm>
        <a:off x="68538" y="3224576"/>
        <a:ext cx="10892874" cy="12669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FCEFB-22D2-7945-B0F9-B6166EDFFEF7}" type="datetimeFigureOut">
              <a:rPr lang="fr-FR" smtClean="0"/>
              <a:t>27/01/2019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BF4CC-9E32-DA4C-82BA-6A0626D0D8FD}" type="slidenum">
              <a:rPr lang="fr-FR" smtClean="0"/>
              <a:t>‹#›</a:t>
            </a:fld>
            <a:endParaRPr lang="fr-FR"/>
          </a:p>
        </p:txBody>
      </p:sp>
    </p:spTree>
    <p:extLst>
      <p:ext uri="{BB962C8B-B14F-4D97-AF65-F5344CB8AC3E}">
        <p14:creationId xmlns:p14="http://schemas.microsoft.com/office/powerpoint/2010/main" val="1643534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E22B641-42E5-9F46-8BE5-CA6E33D512A8}" type="datetime3">
              <a:rPr lang="en-CA" smtClean="0"/>
              <a:t>27 January 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C6AA56-D972-E044-9D98-CD68519EE674}" type="datetime3">
              <a:rPr lang="en-CA" smtClean="0"/>
              <a:t>27 January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6E2F34F0-93DF-F147-8D6E-121A749BF3E6}" type="datetime3">
              <a:rPr lang="en-CA" smtClean="0"/>
              <a:t>27 January 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6545-5888-B240-8589-F585D10F2C06}" type="datetime3">
              <a:rPr lang="en-CA" smtClean="0"/>
              <a:t>27 January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E6C956-312C-2A4F-88E2-867F55899C8E}" type="datetime3">
              <a:rPr lang="en-CA" smtClean="0"/>
              <a:t>27 January 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492A46-7A31-8F46-92B0-93480293810A}" type="datetime3">
              <a:rPr lang="en-CA" smtClean="0"/>
              <a:t>27 January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13AF36-3891-7B49-961A-3508C6A31457}" type="datetime3">
              <a:rPr lang="en-CA" smtClean="0"/>
              <a:t>27 January 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9DCAB2-F819-8A43-B459-B5915EC3829D}" type="datetime3">
              <a:rPr lang="en-CA" smtClean="0"/>
              <a:t>27 January 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1A7B49-0F78-1642-8968-8767D38DD103}" type="datetime3">
              <a:rPr lang="en-CA" smtClean="0"/>
              <a:t>27 January 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037281C-0FED-F645-8CFB-C3635F71F22B}" type="datetime3">
              <a:rPr lang="en-CA" smtClean="0"/>
              <a:t>27 January 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FBBE44-5A00-CB42-96E9-CD779982ABC2}" type="datetime3">
              <a:rPr lang="en-CA" smtClean="0"/>
              <a:t>27 January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812BA2E-410B-1048-A7AA-1530AE7E5BEA}" type="datetime3">
              <a:rPr lang="en-CA" smtClean="0"/>
              <a:t>27 January 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hf hdr="0" ft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C7A3-3569-5C42-BDE0-9D1DBDF23AD9}"/>
              </a:ext>
            </a:extLst>
          </p:cNvPr>
          <p:cNvSpPr>
            <a:spLocks noGrp="1"/>
          </p:cNvSpPr>
          <p:nvPr>
            <p:ph type="ctrTitle"/>
          </p:nvPr>
        </p:nvSpPr>
        <p:spPr/>
        <p:txBody>
          <a:bodyPr/>
          <a:lstStyle/>
          <a:p>
            <a:r>
              <a:rPr lang="fr-FR" dirty="0"/>
              <a:t>Computer vision</a:t>
            </a:r>
          </a:p>
        </p:txBody>
      </p:sp>
      <p:sp>
        <p:nvSpPr>
          <p:cNvPr id="3" name="Subtitle 2">
            <a:extLst>
              <a:ext uri="{FF2B5EF4-FFF2-40B4-BE49-F238E27FC236}">
                <a16:creationId xmlns:a16="http://schemas.microsoft.com/office/drawing/2014/main" id="{8A309CFD-0B0F-484D-8549-A9AAB88A3B22}"/>
              </a:ext>
            </a:extLst>
          </p:cNvPr>
          <p:cNvSpPr>
            <a:spLocks noGrp="1"/>
          </p:cNvSpPr>
          <p:nvPr>
            <p:ph type="subTitle" idx="1"/>
          </p:nvPr>
        </p:nvSpPr>
        <p:spPr/>
        <p:txBody>
          <a:bodyPr/>
          <a:lstStyle/>
          <a:p>
            <a:r>
              <a:rPr lang="fr-FR" dirty="0" err="1"/>
              <a:t>Algorithms</a:t>
            </a:r>
            <a:r>
              <a:rPr lang="fr-FR" dirty="0"/>
              <a:t> and application</a:t>
            </a:r>
          </a:p>
        </p:txBody>
      </p:sp>
      <p:sp>
        <p:nvSpPr>
          <p:cNvPr id="4" name="Subtitle 2">
            <a:extLst>
              <a:ext uri="{FF2B5EF4-FFF2-40B4-BE49-F238E27FC236}">
                <a16:creationId xmlns:a16="http://schemas.microsoft.com/office/drawing/2014/main" id="{64118D0F-F58F-4744-A691-A4F3C5DA9587}"/>
              </a:ext>
            </a:extLst>
          </p:cNvPr>
          <p:cNvSpPr txBox="1">
            <a:spLocks/>
          </p:cNvSpPr>
          <p:nvPr/>
        </p:nvSpPr>
        <p:spPr>
          <a:xfrm>
            <a:off x="581194" y="5719658"/>
            <a:ext cx="10993546" cy="5903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fr-FR" dirty="0">
                <a:solidFill>
                  <a:schemeClr val="bg1"/>
                </a:solidFill>
              </a:rPr>
              <a:t>Omar MHAIMDAT – Projet Bibliographique</a:t>
            </a:r>
          </a:p>
        </p:txBody>
      </p:sp>
      <p:sp>
        <p:nvSpPr>
          <p:cNvPr id="5" name="Date Placeholder 4">
            <a:extLst>
              <a:ext uri="{FF2B5EF4-FFF2-40B4-BE49-F238E27FC236}">
                <a16:creationId xmlns:a16="http://schemas.microsoft.com/office/drawing/2014/main" id="{B5EFF6A9-EE40-AC4B-BEC0-B17D777F338D}"/>
              </a:ext>
            </a:extLst>
          </p:cNvPr>
          <p:cNvSpPr>
            <a:spLocks noGrp="1"/>
          </p:cNvSpPr>
          <p:nvPr>
            <p:ph type="dt" sz="half" idx="10"/>
          </p:nvPr>
        </p:nvSpPr>
        <p:spPr/>
        <p:txBody>
          <a:bodyPr/>
          <a:lstStyle/>
          <a:p>
            <a:fld id="{0170AA9C-BC95-1D49-8905-1470F36FEBAB}" type="datetime3">
              <a:rPr lang="en-CA" smtClean="0"/>
              <a:t>27 January 2019</a:t>
            </a:fld>
            <a:endParaRPr lang="en-US" dirty="0"/>
          </a:p>
        </p:txBody>
      </p:sp>
      <p:sp>
        <p:nvSpPr>
          <p:cNvPr id="6" name="Slide Number Placeholder 5">
            <a:extLst>
              <a:ext uri="{FF2B5EF4-FFF2-40B4-BE49-F238E27FC236}">
                <a16:creationId xmlns:a16="http://schemas.microsoft.com/office/drawing/2014/main" id="{505E43AA-88ED-4045-AEB2-5AA307822402}"/>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63162285"/>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D0AC-6AE6-1F45-965D-55FBAF49F1F0}"/>
              </a:ext>
            </a:extLst>
          </p:cNvPr>
          <p:cNvSpPr>
            <a:spLocks noGrp="1"/>
          </p:cNvSpPr>
          <p:nvPr>
            <p:ph type="title"/>
          </p:nvPr>
        </p:nvSpPr>
        <p:spPr/>
        <p:txBody>
          <a:bodyPr/>
          <a:lstStyle/>
          <a:p>
            <a:r>
              <a:rPr lang="fr-FR" dirty="0"/>
              <a:t>Formation d’une image</a:t>
            </a:r>
          </a:p>
        </p:txBody>
      </p:sp>
      <p:graphicFrame>
        <p:nvGraphicFramePr>
          <p:cNvPr id="5" name="Content Placeholder 4">
            <a:extLst>
              <a:ext uri="{FF2B5EF4-FFF2-40B4-BE49-F238E27FC236}">
                <a16:creationId xmlns:a16="http://schemas.microsoft.com/office/drawing/2014/main" id="{D8CEF815-2773-CF4B-9BF1-895487350F00}"/>
              </a:ext>
            </a:extLst>
          </p:cNvPr>
          <p:cNvGraphicFramePr>
            <a:graphicFrameLocks noGrp="1"/>
          </p:cNvGraphicFramePr>
          <p:nvPr>
            <p:ph idx="1"/>
            <p:extLst>
              <p:ext uri="{D42A27DB-BD31-4B8C-83A1-F6EECF244321}">
                <p14:modId xmlns:p14="http://schemas.microsoft.com/office/powerpoint/2010/main" val="817357604"/>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5BD83E81-2EBA-3D43-91BD-C9180388D4FD}"/>
              </a:ext>
            </a:extLst>
          </p:cNvPr>
          <p:cNvSpPr>
            <a:spLocks noGrp="1"/>
          </p:cNvSpPr>
          <p:nvPr>
            <p:ph type="dt" sz="half" idx="10"/>
          </p:nvPr>
        </p:nvSpPr>
        <p:spPr/>
        <p:txBody>
          <a:bodyPr/>
          <a:lstStyle/>
          <a:p>
            <a:fld id="{0EEF471D-7D97-2440-A4F1-7A8E9D8B28AA}" type="datetime3">
              <a:rPr lang="en-CA" smtClean="0"/>
              <a:t>27 January 2019</a:t>
            </a:fld>
            <a:endParaRPr lang="en-US" dirty="0"/>
          </a:p>
        </p:txBody>
      </p:sp>
      <p:sp>
        <p:nvSpPr>
          <p:cNvPr id="4" name="Slide Number Placeholder 3">
            <a:extLst>
              <a:ext uri="{FF2B5EF4-FFF2-40B4-BE49-F238E27FC236}">
                <a16:creationId xmlns:a16="http://schemas.microsoft.com/office/drawing/2014/main" id="{5C2D5B5A-D59F-2645-B968-8961BE6B6873}"/>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636240065"/>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normAutofit/>
          </a:bodyPr>
          <a:lstStyle/>
          <a:p>
            <a:r>
              <a:rPr lang="fr-FR" dirty="0"/>
              <a:t>Formation d’une image</a:t>
            </a:r>
            <a:br>
              <a:rPr lang="fr-FR" dirty="0"/>
            </a:br>
            <a:r>
              <a:rPr lang="en-US" b="1" dirty="0" err="1"/>
              <a:t>Géometrie</a:t>
            </a:r>
            <a:endParaRPr lang="fr-FR" b="1" dirty="0"/>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2862642064"/>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22C77469-A139-ED45-9A22-C81835DB8143}"/>
              </a:ext>
            </a:extLst>
          </p:cNvPr>
          <p:cNvSpPr>
            <a:spLocks noGrp="1"/>
          </p:cNvSpPr>
          <p:nvPr>
            <p:ph type="dt" sz="half" idx="10"/>
          </p:nvPr>
        </p:nvSpPr>
        <p:spPr/>
        <p:txBody>
          <a:bodyPr/>
          <a:lstStyle/>
          <a:p>
            <a:fld id="{FFBE0AF3-B38B-DF41-B2AF-D989E7205F23}" type="datetime3">
              <a:rPr lang="en-CA" smtClean="0"/>
              <a:t>27 January 2019</a:t>
            </a:fld>
            <a:endParaRPr lang="en-US" dirty="0"/>
          </a:p>
        </p:txBody>
      </p:sp>
      <p:sp>
        <p:nvSpPr>
          <p:cNvPr id="4" name="Slide Number Placeholder 3">
            <a:extLst>
              <a:ext uri="{FF2B5EF4-FFF2-40B4-BE49-F238E27FC236}">
                <a16:creationId xmlns:a16="http://schemas.microsoft.com/office/drawing/2014/main" id="{FB76E1C0-D9AD-C34C-8F4E-F93269AEF4F9}"/>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271066671"/>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normAutofit/>
          </a:bodyPr>
          <a:lstStyle/>
          <a:p>
            <a:r>
              <a:rPr lang="fr-FR" dirty="0"/>
              <a:t>Formation d’une image</a:t>
            </a:r>
            <a:br>
              <a:rPr lang="fr-FR" dirty="0"/>
            </a:br>
            <a:r>
              <a:rPr lang="en-US" b="1" dirty="0" err="1"/>
              <a:t>Photométrique</a:t>
            </a:r>
            <a:r>
              <a:rPr lang="en-US" b="1" dirty="0"/>
              <a:t> (</a:t>
            </a:r>
            <a:r>
              <a:rPr lang="en-US" b="1" dirty="0" err="1"/>
              <a:t>optique</a:t>
            </a:r>
            <a:r>
              <a:rPr lang="en-US" b="1" dirty="0"/>
              <a:t>)</a:t>
            </a:r>
            <a:endParaRPr lang="fr-FR" b="1" dirty="0"/>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2924196206"/>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9186E086-306A-B14F-876A-6C7896765DF5}"/>
              </a:ext>
            </a:extLst>
          </p:cNvPr>
          <p:cNvSpPr>
            <a:spLocks noGrp="1"/>
          </p:cNvSpPr>
          <p:nvPr>
            <p:ph type="dt" sz="half" idx="10"/>
          </p:nvPr>
        </p:nvSpPr>
        <p:spPr/>
        <p:txBody>
          <a:bodyPr/>
          <a:lstStyle/>
          <a:p>
            <a:fld id="{9C43133B-2C0B-1347-88EF-A265C49397A0}" type="datetime3">
              <a:rPr lang="en-CA" smtClean="0"/>
              <a:t>27 January 2019</a:t>
            </a:fld>
            <a:endParaRPr lang="en-US" dirty="0"/>
          </a:p>
        </p:txBody>
      </p:sp>
      <p:sp>
        <p:nvSpPr>
          <p:cNvPr id="4" name="Slide Number Placeholder 3">
            <a:extLst>
              <a:ext uri="{FF2B5EF4-FFF2-40B4-BE49-F238E27FC236}">
                <a16:creationId xmlns:a16="http://schemas.microsoft.com/office/drawing/2014/main" id="{90DAD031-A0F0-F041-AD48-3A537CC8F28D}"/>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12749224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normAutofit/>
          </a:bodyPr>
          <a:lstStyle/>
          <a:p>
            <a:r>
              <a:rPr lang="fr-FR" dirty="0"/>
              <a:t>Formation d’une image</a:t>
            </a:r>
            <a:br>
              <a:rPr lang="fr-FR" dirty="0"/>
            </a:br>
            <a:r>
              <a:rPr lang="en-US" b="1" dirty="0"/>
              <a:t>Photo </a:t>
            </a:r>
            <a:r>
              <a:rPr lang="en-US" b="1" dirty="0" err="1"/>
              <a:t>numérique</a:t>
            </a:r>
            <a:endParaRPr lang="fr-FR" b="1" dirty="0"/>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3809747656"/>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A15C051A-5CBC-D648-9658-C4701A5A54B7}"/>
              </a:ext>
            </a:extLst>
          </p:cNvPr>
          <p:cNvSpPr>
            <a:spLocks noGrp="1"/>
          </p:cNvSpPr>
          <p:nvPr>
            <p:ph type="dt" sz="half" idx="10"/>
          </p:nvPr>
        </p:nvSpPr>
        <p:spPr/>
        <p:txBody>
          <a:bodyPr/>
          <a:lstStyle/>
          <a:p>
            <a:fld id="{25B2F1FF-36EE-804A-A3E3-CF8778F11332}" type="datetime3">
              <a:rPr lang="en-CA" smtClean="0"/>
              <a:t>27 January 2019</a:t>
            </a:fld>
            <a:endParaRPr lang="en-US" dirty="0"/>
          </a:p>
        </p:txBody>
      </p:sp>
      <p:sp>
        <p:nvSpPr>
          <p:cNvPr id="4" name="Slide Number Placeholder 3">
            <a:extLst>
              <a:ext uri="{FF2B5EF4-FFF2-40B4-BE49-F238E27FC236}">
                <a16:creationId xmlns:a16="http://schemas.microsoft.com/office/drawing/2014/main" id="{BB670A87-C8D3-0D47-9058-254498BE8D5F}"/>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08104718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9221B-DC46-C742-9225-A44731514EE7}"/>
              </a:ext>
            </a:extLst>
          </p:cNvPr>
          <p:cNvSpPr>
            <a:spLocks noGrp="1"/>
          </p:cNvSpPr>
          <p:nvPr>
            <p:ph type="title"/>
          </p:nvPr>
        </p:nvSpPr>
        <p:spPr>
          <a:xfrm>
            <a:off x="581193" y="5336327"/>
            <a:ext cx="11029616" cy="566738"/>
          </a:xfrm>
        </p:spPr>
        <p:txBody>
          <a:bodyPr/>
          <a:lstStyle/>
          <a:p>
            <a:r>
              <a:rPr lang="fr-FR" dirty="0"/>
              <a:t>Figure 2.1</a:t>
            </a:r>
          </a:p>
        </p:txBody>
      </p:sp>
      <p:pic>
        <p:nvPicPr>
          <p:cNvPr id="8" name="Picture Placeholder 7">
            <a:extLst>
              <a:ext uri="{FF2B5EF4-FFF2-40B4-BE49-F238E27FC236}">
                <a16:creationId xmlns:a16="http://schemas.microsoft.com/office/drawing/2014/main" id="{523E6392-A626-9B41-BEF8-5AE3EC9D06EF}"/>
              </a:ext>
            </a:extLst>
          </p:cNvPr>
          <p:cNvPicPr>
            <a:picLocks noGrp="1" noChangeAspect="1"/>
          </p:cNvPicPr>
          <p:nvPr>
            <p:ph type="pic" idx="1"/>
          </p:nvPr>
        </p:nvPicPr>
        <p:blipFill rotWithShape="1">
          <a:blip r:embed="rId2"/>
          <a:srcRect l="-29615" r="-29615"/>
          <a:stretch/>
        </p:blipFill>
        <p:spPr>
          <a:xfrm>
            <a:off x="447817" y="599725"/>
            <a:ext cx="11290859" cy="4458050"/>
          </a:xfrm>
        </p:spPr>
      </p:pic>
      <p:sp>
        <p:nvSpPr>
          <p:cNvPr id="4" name="Text Placeholder 3">
            <a:extLst>
              <a:ext uri="{FF2B5EF4-FFF2-40B4-BE49-F238E27FC236}">
                <a16:creationId xmlns:a16="http://schemas.microsoft.com/office/drawing/2014/main" id="{9057A801-A4D9-8D4E-A415-E8D6E92581F6}"/>
              </a:ext>
            </a:extLst>
          </p:cNvPr>
          <p:cNvSpPr>
            <a:spLocks noGrp="1"/>
          </p:cNvSpPr>
          <p:nvPr>
            <p:ph type="body" sz="half" idx="2"/>
          </p:nvPr>
        </p:nvSpPr>
        <p:spPr>
          <a:xfrm>
            <a:off x="581192" y="5903065"/>
            <a:ext cx="11029617" cy="598671"/>
          </a:xfrm>
        </p:spPr>
        <p:txBody>
          <a:bodyPr/>
          <a:lstStyle/>
          <a:p>
            <a:r>
              <a:rPr lang="fr-FR" dirty="0"/>
              <a:t>Post-traitement d’une image</a:t>
            </a:r>
          </a:p>
        </p:txBody>
      </p:sp>
      <p:sp>
        <p:nvSpPr>
          <p:cNvPr id="3" name="Date Placeholder 2">
            <a:extLst>
              <a:ext uri="{FF2B5EF4-FFF2-40B4-BE49-F238E27FC236}">
                <a16:creationId xmlns:a16="http://schemas.microsoft.com/office/drawing/2014/main" id="{9379AAD9-C222-2046-AE71-5A10141D5727}"/>
              </a:ext>
            </a:extLst>
          </p:cNvPr>
          <p:cNvSpPr>
            <a:spLocks noGrp="1"/>
          </p:cNvSpPr>
          <p:nvPr>
            <p:ph type="dt" sz="half" idx="10"/>
          </p:nvPr>
        </p:nvSpPr>
        <p:spPr/>
        <p:txBody>
          <a:bodyPr/>
          <a:lstStyle/>
          <a:p>
            <a:fld id="{559AD025-CA35-E841-94E5-56EBD9A7AC54}" type="datetime3">
              <a:rPr lang="en-CA" smtClean="0"/>
              <a:t>27 January 2019</a:t>
            </a:fld>
            <a:endParaRPr lang="en-US" dirty="0"/>
          </a:p>
        </p:txBody>
      </p:sp>
      <p:sp>
        <p:nvSpPr>
          <p:cNvPr id="5" name="Slide Number Placeholder 4">
            <a:extLst>
              <a:ext uri="{FF2B5EF4-FFF2-40B4-BE49-F238E27FC236}">
                <a16:creationId xmlns:a16="http://schemas.microsoft.com/office/drawing/2014/main" id="{56BF5588-8AD9-5442-B3CF-950447B6CF7D}"/>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69979349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83AB-FBEB-124A-B315-BD9CB1B64D63}"/>
              </a:ext>
            </a:extLst>
          </p:cNvPr>
          <p:cNvSpPr>
            <a:spLocks noGrp="1"/>
          </p:cNvSpPr>
          <p:nvPr>
            <p:ph type="title"/>
          </p:nvPr>
        </p:nvSpPr>
        <p:spPr/>
        <p:txBody>
          <a:bodyPr>
            <a:normAutofit/>
          </a:bodyPr>
          <a:lstStyle/>
          <a:p>
            <a:r>
              <a:rPr lang="fr-FR" dirty="0"/>
              <a:t>Manipulation des caractéristiques d’une image</a:t>
            </a:r>
          </a:p>
        </p:txBody>
      </p:sp>
      <p:sp>
        <p:nvSpPr>
          <p:cNvPr id="3" name="Text Placeholder 2">
            <a:extLst>
              <a:ext uri="{FF2B5EF4-FFF2-40B4-BE49-F238E27FC236}">
                <a16:creationId xmlns:a16="http://schemas.microsoft.com/office/drawing/2014/main" id="{E2EBB400-F192-CC4A-A1F6-F753A56D89B8}"/>
              </a:ext>
            </a:extLst>
          </p:cNvPr>
          <p:cNvSpPr>
            <a:spLocks noGrp="1"/>
          </p:cNvSpPr>
          <p:nvPr>
            <p:ph type="body" idx="1"/>
          </p:nvPr>
        </p:nvSpPr>
        <p:spPr/>
        <p:txBody>
          <a:bodyPr/>
          <a:lstStyle/>
          <a:p>
            <a:endParaRPr lang="fr-FR"/>
          </a:p>
        </p:txBody>
      </p:sp>
      <p:sp>
        <p:nvSpPr>
          <p:cNvPr id="4" name="Date Placeholder 3">
            <a:extLst>
              <a:ext uri="{FF2B5EF4-FFF2-40B4-BE49-F238E27FC236}">
                <a16:creationId xmlns:a16="http://schemas.microsoft.com/office/drawing/2014/main" id="{C9F85DB8-31EE-C046-8011-1F487DFAEF8F}"/>
              </a:ext>
            </a:extLst>
          </p:cNvPr>
          <p:cNvSpPr>
            <a:spLocks noGrp="1"/>
          </p:cNvSpPr>
          <p:nvPr>
            <p:ph type="dt" sz="half" idx="10"/>
          </p:nvPr>
        </p:nvSpPr>
        <p:spPr/>
        <p:txBody>
          <a:bodyPr/>
          <a:lstStyle/>
          <a:p>
            <a:fld id="{EA92CC42-AFDA-3C4E-B94D-BD19220377AC}" type="datetime3">
              <a:rPr lang="en-CA" smtClean="0"/>
              <a:t>27 January 2019</a:t>
            </a:fld>
            <a:endParaRPr lang="en-US" dirty="0"/>
          </a:p>
        </p:txBody>
      </p:sp>
      <p:sp>
        <p:nvSpPr>
          <p:cNvPr id="5" name="Slide Number Placeholder 4">
            <a:extLst>
              <a:ext uri="{FF2B5EF4-FFF2-40B4-BE49-F238E27FC236}">
                <a16:creationId xmlns:a16="http://schemas.microsoft.com/office/drawing/2014/main" id="{715FE614-F1D1-1C45-B764-E04306E6D51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421384404"/>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1C4C-4BE9-8741-ADF0-4C34C1E03124}"/>
              </a:ext>
            </a:extLst>
          </p:cNvPr>
          <p:cNvSpPr>
            <a:spLocks noGrp="1"/>
          </p:cNvSpPr>
          <p:nvPr>
            <p:ph type="title"/>
          </p:nvPr>
        </p:nvSpPr>
        <p:spPr>
          <a:xfrm>
            <a:off x="578438" y="5948751"/>
            <a:ext cx="11029616" cy="566738"/>
          </a:xfrm>
        </p:spPr>
        <p:txBody>
          <a:bodyPr/>
          <a:lstStyle/>
          <a:p>
            <a:r>
              <a:rPr lang="fr-FR" b="1" dirty="0"/>
              <a:t>Figure 1: </a:t>
            </a:r>
            <a:r>
              <a:rPr lang="fr-FR" dirty="0"/>
              <a:t>Photo originale</a:t>
            </a:r>
          </a:p>
        </p:txBody>
      </p:sp>
      <p:pic>
        <p:nvPicPr>
          <p:cNvPr id="8" name="Picture Placeholder 7">
            <a:extLst>
              <a:ext uri="{FF2B5EF4-FFF2-40B4-BE49-F238E27FC236}">
                <a16:creationId xmlns:a16="http://schemas.microsoft.com/office/drawing/2014/main" id="{24FF32C2-7527-8940-80FB-59F0E7CA6A3F}"/>
              </a:ext>
            </a:extLst>
          </p:cNvPr>
          <p:cNvPicPr>
            <a:picLocks noGrp="1" noChangeAspect="1"/>
          </p:cNvPicPr>
          <p:nvPr>
            <p:ph type="pic" idx="1"/>
          </p:nvPr>
        </p:nvPicPr>
        <p:blipFill rotWithShape="1">
          <a:blip r:embed="rId2"/>
          <a:srcRect l="-29815" t="-819" r="-29802" b="8"/>
          <a:stretch/>
        </p:blipFill>
        <p:spPr>
          <a:xfrm>
            <a:off x="447675" y="600075"/>
            <a:ext cx="11290300" cy="5348288"/>
          </a:xfrm>
        </p:spPr>
      </p:pic>
      <p:sp>
        <p:nvSpPr>
          <p:cNvPr id="9" name="Date Placeholder 8">
            <a:extLst>
              <a:ext uri="{FF2B5EF4-FFF2-40B4-BE49-F238E27FC236}">
                <a16:creationId xmlns:a16="http://schemas.microsoft.com/office/drawing/2014/main" id="{A60EBE86-8740-B647-B720-8292E4E4EF0D}"/>
              </a:ext>
            </a:extLst>
          </p:cNvPr>
          <p:cNvSpPr>
            <a:spLocks noGrp="1"/>
          </p:cNvSpPr>
          <p:nvPr>
            <p:ph type="dt" sz="half" idx="10"/>
          </p:nvPr>
        </p:nvSpPr>
        <p:spPr/>
        <p:txBody>
          <a:bodyPr/>
          <a:lstStyle/>
          <a:p>
            <a:fld id="{BD209ED8-908B-3246-AD60-38049ACF0FFA}" type="datetime3">
              <a:rPr lang="en-CA" smtClean="0"/>
              <a:t>27 January 2019</a:t>
            </a:fld>
            <a:endParaRPr lang="en-US" dirty="0"/>
          </a:p>
        </p:txBody>
      </p:sp>
      <p:sp>
        <p:nvSpPr>
          <p:cNvPr id="10" name="Slide Number Placeholder 9">
            <a:extLst>
              <a:ext uri="{FF2B5EF4-FFF2-40B4-BE49-F238E27FC236}">
                <a16:creationId xmlns:a16="http://schemas.microsoft.com/office/drawing/2014/main" id="{4CBCE24B-059E-764E-8F9F-F6D81AADDB06}"/>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158504806"/>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CA5A-A25D-F943-8133-075F451363DB}"/>
              </a:ext>
            </a:extLst>
          </p:cNvPr>
          <p:cNvSpPr>
            <a:spLocks noGrp="1"/>
          </p:cNvSpPr>
          <p:nvPr>
            <p:ph type="title"/>
          </p:nvPr>
        </p:nvSpPr>
        <p:spPr>
          <a:xfrm>
            <a:off x="578438" y="5809267"/>
            <a:ext cx="11029616" cy="566738"/>
          </a:xfrm>
        </p:spPr>
        <p:txBody>
          <a:bodyPr/>
          <a:lstStyle/>
          <a:p>
            <a:r>
              <a:rPr lang="fr-FR" b="1" dirty="0"/>
              <a:t>Figure 2: </a:t>
            </a:r>
            <a:r>
              <a:rPr lang="fr-FR" dirty="0"/>
              <a:t>code pour afficher l’histogramme</a:t>
            </a:r>
          </a:p>
        </p:txBody>
      </p:sp>
      <p:pic>
        <p:nvPicPr>
          <p:cNvPr id="10" name="Picture Placeholder 9">
            <a:extLst>
              <a:ext uri="{FF2B5EF4-FFF2-40B4-BE49-F238E27FC236}">
                <a16:creationId xmlns:a16="http://schemas.microsoft.com/office/drawing/2014/main" id="{5E9F175D-BFA1-D84C-BAA3-3A3EC3125250}"/>
              </a:ext>
            </a:extLst>
          </p:cNvPr>
          <p:cNvPicPr>
            <a:picLocks noGrp="1" noChangeAspect="1"/>
          </p:cNvPicPr>
          <p:nvPr>
            <p:ph type="pic" idx="1"/>
          </p:nvPr>
        </p:nvPicPr>
        <p:blipFill rotWithShape="1">
          <a:blip r:embed="rId2"/>
          <a:srcRect l="-48157" t="2210" r="-48141" b="2277"/>
          <a:stretch/>
        </p:blipFill>
        <p:spPr>
          <a:xfrm>
            <a:off x="447675" y="600075"/>
            <a:ext cx="11290300" cy="5087938"/>
          </a:xfrm>
        </p:spPr>
      </p:pic>
      <p:sp>
        <p:nvSpPr>
          <p:cNvPr id="11" name="Date Placeholder 10">
            <a:extLst>
              <a:ext uri="{FF2B5EF4-FFF2-40B4-BE49-F238E27FC236}">
                <a16:creationId xmlns:a16="http://schemas.microsoft.com/office/drawing/2014/main" id="{DFCC1F92-903D-A345-9137-489EB63A84DA}"/>
              </a:ext>
            </a:extLst>
          </p:cNvPr>
          <p:cNvSpPr>
            <a:spLocks noGrp="1"/>
          </p:cNvSpPr>
          <p:nvPr>
            <p:ph type="dt" sz="half" idx="10"/>
          </p:nvPr>
        </p:nvSpPr>
        <p:spPr/>
        <p:txBody>
          <a:bodyPr/>
          <a:lstStyle/>
          <a:p>
            <a:fld id="{F74AD8E0-6400-9644-BE68-044CA6550CC9}" type="datetime3">
              <a:rPr lang="en-CA" smtClean="0"/>
              <a:t>27 January 2019</a:t>
            </a:fld>
            <a:endParaRPr lang="en-US" dirty="0"/>
          </a:p>
        </p:txBody>
      </p:sp>
      <p:sp>
        <p:nvSpPr>
          <p:cNvPr id="12" name="Slide Number Placeholder 11">
            <a:extLst>
              <a:ext uri="{FF2B5EF4-FFF2-40B4-BE49-F238E27FC236}">
                <a16:creationId xmlns:a16="http://schemas.microsoft.com/office/drawing/2014/main" id="{405CBA55-28BB-3541-A581-6FF0923DEAC9}"/>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088201357"/>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D2B8-DA2D-174C-A6F3-8EA37A0A4BFE}"/>
              </a:ext>
            </a:extLst>
          </p:cNvPr>
          <p:cNvSpPr>
            <a:spLocks noGrp="1"/>
          </p:cNvSpPr>
          <p:nvPr>
            <p:ph type="title"/>
          </p:nvPr>
        </p:nvSpPr>
        <p:spPr>
          <a:xfrm>
            <a:off x="578017" y="5933253"/>
            <a:ext cx="11029616" cy="566738"/>
          </a:xfrm>
        </p:spPr>
        <p:txBody>
          <a:bodyPr/>
          <a:lstStyle/>
          <a:p>
            <a:r>
              <a:rPr lang="fr-FR" b="1" dirty="0"/>
              <a:t>Figure 3: </a:t>
            </a:r>
            <a:r>
              <a:rPr lang="fr-FR" dirty="0"/>
              <a:t>Histogramme de la photo</a:t>
            </a:r>
          </a:p>
        </p:txBody>
      </p:sp>
      <p:pic>
        <p:nvPicPr>
          <p:cNvPr id="8" name="Picture Placeholder 7">
            <a:extLst>
              <a:ext uri="{FF2B5EF4-FFF2-40B4-BE49-F238E27FC236}">
                <a16:creationId xmlns:a16="http://schemas.microsoft.com/office/drawing/2014/main" id="{10B3BE18-5389-BE4F-B84F-A198D924458A}"/>
              </a:ext>
            </a:extLst>
          </p:cNvPr>
          <p:cNvPicPr>
            <a:picLocks noGrp="1" noChangeAspect="1"/>
          </p:cNvPicPr>
          <p:nvPr>
            <p:ph type="pic" idx="1"/>
          </p:nvPr>
        </p:nvPicPr>
        <p:blipFill rotWithShape="1">
          <a:blip r:embed="rId2"/>
          <a:srcRect l="-4734" t="4487" r="-4734" b="4832"/>
          <a:stretch/>
        </p:blipFill>
        <p:spPr>
          <a:xfrm>
            <a:off x="447675" y="600075"/>
            <a:ext cx="11290300" cy="5332413"/>
          </a:xfrm>
        </p:spPr>
      </p:pic>
      <p:sp>
        <p:nvSpPr>
          <p:cNvPr id="9" name="Date Placeholder 8">
            <a:extLst>
              <a:ext uri="{FF2B5EF4-FFF2-40B4-BE49-F238E27FC236}">
                <a16:creationId xmlns:a16="http://schemas.microsoft.com/office/drawing/2014/main" id="{1465036A-994F-0A47-A678-A7FC877B8E9D}"/>
              </a:ext>
            </a:extLst>
          </p:cNvPr>
          <p:cNvSpPr>
            <a:spLocks noGrp="1"/>
          </p:cNvSpPr>
          <p:nvPr>
            <p:ph type="dt" sz="half" idx="10"/>
          </p:nvPr>
        </p:nvSpPr>
        <p:spPr/>
        <p:txBody>
          <a:bodyPr/>
          <a:lstStyle/>
          <a:p>
            <a:fld id="{A9064334-1AC1-614A-9EBD-1B3289DAFD92}" type="datetime3">
              <a:rPr lang="en-CA" smtClean="0"/>
              <a:t>27 January 2019</a:t>
            </a:fld>
            <a:endParaRPr lang="en-US" dirty="0"/>
          </a:p>
        </p:txBody>
      </p:sp>
      <p:sp>
        <p:nvSpPr>
          <p:cNvPr id="10" name="Slide Number Placeholder 9">
            <a:extLst>
              <a:ext uri="{FF2B5EF4-FFF2-40B4-BE49-F238E27FC236}">
                <a16:creationId xmlns:a16="http://schemas.microsoft.com/office/drawing/2014/main" id="{2797E0F7-86EE-4E4D-97F3-39664DABBBFB}"/>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078212017"/>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ED6B-930B-AC41-84D7-34F1DD37D2A5}"/>
              </a:ext>
            </a:extLst>
          </p:cNvPr>
          <p:cNvSpPr>
            <a:spLocks noGrp="1"/>
          </p:cNvSpPr>
          <p:nvPr>
            <p:ph type="title"/>
          </p:nvPr>
        </p:nvSpPr>
        <p:spPr/>
        <p:txBody>
          <a:bodyPr/>
          <a:lstStyle/>
          <a:p>
            <a:r>
              <a:rPr lang="fr-FR" b="1" dirty="0"/>
              <a:t>Figure 4: </a:t>
            </a:r>
            <a:r>
              <a:rPr lang="fr-FR" dirty="0"/>
              <a:t>code pour modifier la photo en niveau de gris</a:t>
            </a:r>
          </a:p>
        </p:txBody>
      </p:sp>
      <p:pic>
        <p:nvPicPr>
          <p:cNvPr id="6" name="Picture Placeholder 5">
            <a:extLst>
              <a:ext uri="{FF2B5EF4-FFF2-40B4-BE49-F238E27FC236}">
                <a16:creationId xmlns:a16="http://schemas.microsoft.com/office/drawing/2014/main" id="{77FB2851-4CA7-3D45-973E-B6F364FAB751}"/>
              </a:ext>
            </a:extLst>
          </p:cNvPr>
          <p:cNvPicPr>
            <a:picLocks noGrp="1" noChangeAspect="1"/>
          </p:cNvPicPr>
          <p:nvPr>
            <p:ph type="pic" idx="1"/>
          </p:nvPr>
        </p:nvPicPr>
        <p:blipFill>
          <a:blip r:embed="rId2"/>
          <a:srcRect t="34245" b="34245"/>
          <a:stretch>
            <a:fillRect/>
          </a:stretch>
        </p:blipFill>
        <p:spPr/>
      </p:pic>
      <p:sp>
        <p:nvSpPr>
          <p:cNvPr id="7" name="Date Placeholder 6">
            <a:extLst>
              <a:ext uri="{FF2B5EF4-FFF2-40B4-BE49-F238E27FC236}">
                <a16:creationId xmlns:a16="http://schemas.microsoft.com/office/drawing/2014/main" id="{3D1EC7D9-AF82-2D4F-833F-E2B86506B634}"/>
              </a:ext>
            </a:extLst>
          </p:cNvPr>
          <p:cNvSpPr>
            <a:spLocks noGrp="1"/>
          </p:cNvSpPr>
          <p:nvPr>
            <p:ph type="dt" sz="half" idx="10"/>
          </p:nvPr>
        </p:nvSpPr>
        <p:spPr/>
        <p:txBody>
          <a:bodyPr/>
          <a:lstStyle/>
          <a:p>
            <a:fld id="{DA0D862B-B764-D744-ABDC-2FA17A3FBCFB}" type="datetime3">
              <a:rPr lang="en-CA" smtClean="0"/>
              <a:t>27 January 2019</a:t>
            </a:fld>
            <a:endParaRPr lang="en-US" dirty="0"/>
          </a:p>
        </p:txBody>
      </p:sp>
      <p:sp>
        <p:nvSpPr>
          <p:cNvPr id="8" name="Slide Number Placeholder 7">
            <a:extLst>
              <a:ext uri="{FF2B5EF4-FFF2-40B4-BE49-F238E27FC236}">
                <a16:creationId xmlns:a16="http://schemas.microsoft.com/office/drawing/2014/main" id="{5D3FA705-A499-EB4B-AF3B-4C4644B43D0C}"/>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863804273"/>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4EC3-2999-4A4E-913C-4C0EEC2158B1}"/>
              </a:ext>
            </a:extLst>
          </p:cNvPr>
          <p:cNvSpPr>
            <a:spLocks noGrp="1"/>
          </p:cNvSpPr>
          <p:nvPr>
            <p:ph type="title"/>
          </p:nvPr>
        </p:nvSpPr>
        <p:spPr/>
        <p:txBody>
          <a:bodyPr/>
          <a:lstStyle/>
          <a:p>
            <a:r>
              <a:rPr lang="fr-FR" dirty="0"/>
              <a:t>Plan de la présentation</a:t>
            </a:r>
          </a:p>
        </p:txBody>
      </p:sp>
      <p:graphicFrame>
        <p:nvGraphicFramePr>
          <p:cNvPr id="4" name="Content Placeholder 3">
            <a:extLst>
              <a:ext uri="{FF2B5EF4-FFF2-40B4-BE49-F238E27FC236}">
                <a16:creationId xmlns:a16="http://schemas.microsoft.com/office/drawing/2014/main" id="{8D64BF28-FC1F-3246-8656-3854FC00D636}"/>
              </a:ext>
            </a:extLst>
          </p:cNvPr>
          <p:cNvGraphicFramePr>
            <a:graphicFrameLocks noGrp="1"/>
          </p:cNvGraphicFramePr>
          <p:nvPr>
            <p:ph idx="1"/>
            <p:extLst>
              <p:ext uri="{D42A27DB-BD31-4B8C-83A1-F6EECF244321}">
                <p14:modId xmlns:p14="http://schemas.microsoft.com/office/powerpoint/2010/main" val="71124262"/>
              </p:ext>
            </p:extLst>
          </p:nvPr>
        </p:nvGraphicFramePr>
        <p:xfrm>
          <a:off x="451413" y="1909823"/>
          <a:ext cx="11159562" cy="4576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537F9B89-CDED-B548-9621-D1820A6E5315}"/>
              </a:ext>
            </a:extLst>
          </p:cNvPr>
          <p:cNvSpPr>
            <a:spLocks noGrp="1"/>
          </p:cNvSpPr>
          <p:nvPr>
            <p:ph type="dt" sz="half" idx="10"/>
          </p:nvPr>
        </p:nvSpPr>
        <p:spPr/>
        <p:txBody>
          <a:bodyPr/>
          <a:lstStyle/>
          <a:p>
            <a:fld id="{97A4C607-FDDA-C94B-8771-B51B8306CFC4}" type="datetime3">
              <a:rPr lang="en-CA" smtClean="0"/>
              <a:t>28 January 2019</a:t>
            </a:fld>
            <a:endParaRPr lang="en-US" dirty="0"/>
          </a:p>
        </p:txBody>
      </p:sp>
      <p:sp>
        <p:nvSpPr>
          <p:cNvPr id="5" name="Slide Number Placeholder 4">
            <a:extLst>
              <a:ext uri="{FF2B5EF4-FFF2-40B4-BE49-F238E27FC236}">
                <a16:creationId xmlns:a16="http://schemas.microsoft.com/office/drawing/2014/main" id="{4DF008CA-F2F6-704B-87B2-03EF8176AB96}"/>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1877137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5ABC-EB90-C74E-A3CE-B24A948B7E0B}"/>
              </a:ext>
            </a:extLst>
          </p:cNvPr>
          <p:cNvSpPr>
            <a:spLocks noGrp="1"/>
          </p:cNvSpPr>
          <p:nvPr>
            <p:ph type="title"/>
          </p:nvPr>
        </p:nvSpPr>
        <p:spPr>
          <a:xfrm>
            <a:off x="578016" y="5530297"/>
            <a:ext cx="11029616" cy="566738"/>
          </a:xfrm>
        </p:spPr>
        <p:txBody>
          <a:bodyPr/>
          <a:lstStyle/>
          <a:p>
            <a:r>
              <a:rPr lang="fr-FR" b="1" dirty="0"/>
              <a:t>Figure 5: </a:t>
            </a:r>
            <a:r>
              <a:rPr lang="fr-FR" dirty="0"/>
              <a:t>Photo avec des niveaux de gris</a:t>
            </a:r>
          </a:p>
        </p:txBody>
      </p:sp>
      <p:sp>
        <p:nvSpPr>
          <p:cNvPr id="4" name="Text Placeholder 3">
            <a:extLst>
              <a:ext uri="{FF2B5EF4-FFF2-40B4-BE49-F238E27FC236}">
                <a16:creationId xmlns:a16="http://schemas.microsoft.com/office/drawing/2014/main" id="{A08BAF15-23D5-F841-B730-1B75CD7DD133}"/>
              </a:ext>
            </a:extLst>
          </p:cNvPr>
          <p:cNvSpPr>
            <a:spLocks noGrp="1"/>
          </p:cNvSpPr>
          <p:nvPr>
            <p:ph type="body" sz="half" idx="2"/>
          </p:nvPr>
        </p:nvSpPr>
        <p:spPr>
          <a:xfrm>
            <a:off x="578016" y="6097035"/>
            <a:ext cx="11029617" cy="598671"/>
          </a:xfrm>
        </p:spPr>
        <p:txBody>
          <a:bodyPr/>
          <a:lstStyle/>
          <a:p>
            <a:r>
              <a:rPr lang="fr-FR" dirty="0"/>
              <a:t>0.299 R + 0.587 G + 0.114 B</a:t>
            </a:r>
          </a:p>
        </p:txBody>
      </p:sp>
      <p:pic>
        <p:nvPicPr>
          <p:cNvPr id="12" name="Picture Placeholder 11">
            <a:extLst>
              <a:ext uri="{FF2B5EF4-FFF2-40B4-BE49-F238E27FC236}">
                <a16:creationId xmlns:a16="http://schemas.microsoft.com/office/drawing/2014/main" id="{87A607FA-A52D-0543-96BA-D0CE758B58C4}"/>
              </a:ext>
            </a:extLst>
          </p:cNvPr>
          <p:cNvPicPr>
            <a:picLocks noGrp="1" noChangeAspect="1"/>
          </p:cNvPicPr>
          <p:nvPr>
            <p:ph type="pic" idx="1"/>
          </p:nvPr>
        </p:nvPicPr>
        <p:blipFill rotWithShape="1">
          <a:blip r:embed="rId2"/>
          <a:srcRect l="-27978" t="7227" r="-27978" b="7097"/>
          <a:stretch/>
        </p:blipFill>
        <p:spPr>
          <a:xfrm>
            <a:off x="447675" y="600075"/>
            <a:ext cx="11290300" cy="4930775"/>
          </a:xfrm>
        </p:spPr>
      </p:pic>
      <p:sp>
        <p:nvSpPr>
          <p:cNvPr id="13" name="Date Placeholder 12">
            <a:extLst>
              <a:ext uri="{FF2B5EF4-FFF2-40B4-BE49-F238E27FC236}">
                <a16:creationId xmlns:a16="http://schemas.microsoft.com/office/drawing/2014/main" id="{87D2E7BA-E29F-3C48-82CA-12B716CC0C50}"/>
              </a:ext>
            </a:extLst>
          </p:cNvPr>
          <p:cNvSpPr>
            <a:spLocks noGrp="1"/>
          </p:cNvSpPr>
          <p:nvPr>
            <p:ph type="dt" sz="half" idx="10"/>
          </p:nvPr>
        </p:nvSpPr>
        <p:spPr/>
        <p:txBody>
          <a:bodyPr/>
          <a:lstStyle/>
          <a:p>
            <a:fld id="{600D5FFA-A9DC-EF44-8A8D-C7681CB706F0}" type="datetime3">
              <a:rPr lang="en-CA" smtClean="0"/>
              <a:t>27 January 2019</a:t>
            </a:fld>
            <a:endParaRPr lang="en-US" dirty="0"/>
          </a:p>
        </p:txBody>
      </p:sp>
      <p:sp>
        <p:nvSpPr>
          <p:cNvPr id="14" name="Slide Number Placeholder 13">
            <a:extLst>
              <a:ext uri="{FF2B5EF4-FFF2-40B4-BE49-F238E27FC236}">
                <a16:creationId xmlns:a16="http://schemas.microsoft.com/office/drawing/2014/main" id="{2F8EEED2-BEC7-7F48-87C4-3A3244C65F6F}"/>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67961587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8A8F-09A2-F04A-A0A0-BD9E1ED3EDC9}"/>
              </a:ext>
            </a:extLst>
          </p:cNvPr>
          <p:cNvSpPr>
            <a:spLocks noGrp="1"/>
          </p:cNvSpPr>
          <p:nvPr>
            <p:ph type="title"/>
          </p:nvPr>
        </p:nvSpPr>
        <p:spPr>
          <a:xfrm>
            <a:off x="581193" y="4572000"/>
            <a:ext cx="11029616" cy="688127"/>
          </a:xfrm>
        </p:spPr>
        <p:txBody>
          <a:bodyPr>
            <a:normAutofit fontScale="90000"/>
          </a:bodyPr>
          <a:lstStyle/>
          <a:p>
            <a:r>
              <a:rPr lang="fr-FR" b="1" dirty="0"/>
              <a:t>Figure 6: </a:t>
            </a:r>
            <a:r>
              <a:rPr lang="fr-FR" dirty="0"/>
              <a:t>Transformation de la photo originale en trois photos représentant les trois canaux</a:t>
            </a:r>
          </a:p>
        </p:txBody>
      </p:sp>
      <p:pic>
        <p:nvPicPr>
          <p:cNvPr id="6" name="Picture Placeholder 5">
            <a:extLst>
              <a:ext uri="{FF2B5EF4-FFF2-40B4-BE49-F238E27FC236}">
                <a16:creationId xmlns:a16="http://schemas.microsoft.com/office/drawing/2014/main" id="{5E55CA31-A205-4B41-AD5D-CB0178B2DD48}"/>
              </a:ext>
            </a:extLst>
          </p:cNvPr>
          <p:cNvPicPr>
            <a:picLocks noGrp="1" noChangeAspect="1"/>
          </p:cNvPicPr>
          <p:nvPr>
            <p:ph type="pic" idx="1"/>
          </p:nvPr>
        </p:nvPicPr>
        <p:blipFill rotWithShape="1">
          <a:blip r:embed="rId2"/>
          <a:srcRect l="-744" t="-2685" r="-687" b="-4366"/>
          <a:stretch/>
        </p:blipFill>
        <p:spPr>
          <a:xfrm>
            <a:off x="447675" y="600075"/>
            <a:ext cx="11290300" cy="3971925"/>
          </a:xfrm>
        </p:spPr>
      </p:pic>
      <p:sp>
        <p:nvSpPr>
          <p:cNvPr id="4" name="Text Placeholder 3">
            <a:extLst>
              <a:ext uri="{FF2B5EF4-FFF2-40B4-BE49-F238E27FC236}">
                <a16:creationId xmlns:a16="http://schemas.microsoft.com/office/drawing/2014/main" id="{89C60047-8BC3-7141-ACBE-3FC5585176AC}"/>
              </a:ext>
            </a:extLst>
          </p:cNvPr>
          <p:cNvSpPr>
            <a:spLocks noGrp="1"/>
          </p:cNvSpPr>
          <p:nvPr>
            <p:ph type="body" sz="half" idx="2"/>
          </p:nvPr>
        </p:nvSpPr>
        <p:spPr/>
        <p:txBody>
          <a:bodyPr/>
          <a:lstStyle/>
          <a:p>
            <a:r>
              <a:rPr lang="fr-FR" dirty="0" err="1"/>
              <a:t>OpenCV</a:t>
            </a:r>
            <a:r>
              <a:rPr lang="fr-FR" dirty="0"/>
              <a:t> représente les canaux en « BGR »</a:t>
            </a:r>
          </a:p>
        </p:txBody>
      </p:sp>
      <p:sp>
        <p:nvSpPr>
          <p:cNvPr id="7" name="Date Placeholder 6">
            <a:extLst>
              <a:ext uri="{FF2B5EF4-FFF2-40B4-BE49-F238E27FC236}">
                <a16:creationId xmlns:a16="http://schemas.microsoft.com/office/drawing/2014/main" id="{D8C66E53-033D-2241-95D5-ABA35BB5F464}"/>
              </a:ext>
            </a:extLst>
          </p:cNvPr>
          <p:cNvSpPr>
            <a:spLocks noGrp="1"/>
          </p:cNvSpPr>
          <p:nvPr>
            <p:ph type="dt" sz="half" idx="10"/>
          </p:nvPr>
        </p:nvSpPr>
        <p:spPr/>
        <p:txBody>
          <a:bodyPr/>
          <a:lstStyle/>
          <a:p>
            <a:fld id="{F78AC23C-ECD7-2B46-ACAC-E9F62E11D0BA}" type="datetime3">
              <a:rPr lang="en-CA" smtClean="0"/>
              <a:t>27 January 2019</a:t>
            </a:fld>
            <a:endParaRPr lang="en-US" dirty="0"/>
          </a:p>
        </p:txBody>
      </p:sp>
      <p:sp>
        <p:nvSpPr>
          <p:cNvPr id="8" name="Slide Number Placeholder 7">
            <a:extLst>
              <a:ext uri="{FF2B5EF4-FFF2-40B4-BE49-F238E27FC236}">
                <a16:creationId xmlns:a16="http://schemas.microsoft.com/office/drawing/2014/main" id="{DA505A05-0082-584F-A8A7-5EED81B4B5BE}"/>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550294734"/>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CC95-D73F-F541-A30A-C28E6F9B6999}"/>
              </a:ext>
            </a:extLst>
          </p:cNvPr>
          <p:cNvSpPr>
            <a:spLocks noGrp="1"/>
          </p:cNvSpPr>
          <p:nvPr>
            <p:ph type="title"/>
          </p:nvPr>
        </p:nvSpPr>
        <p:spPr>
          <a:xfrm>
            <a:off x="581194" y="5389399"/>
            <a:ext cx="11029616" cy="566738"/>
          </a:xfrm>
        </p:spPr>
        <p:txBody>
          <a:bodyPr/>
          <a:lstStyle/>
          <a:p>
            <a:r>
              <a:rPr lang="fr-FR" b="1" dirty="0"/>
              <a:t>Figure 7: </a:t>
            </a:r>
            <a:r>
              <a:rPr lang="fr-FR" dirty="0"/>
              <a:t>Ajout d’un bruit gaussien</a:t>
            </a:r>
          </a:p>
        </p:txBody>
      </p:sp>
      <p:pic>
        <p:nvPicPr>
          <p:cNvPr id="8" name="Picture Placeholder 7">
            <a:extLst>
              <a:ext uri="{FF2B5EF4-FFF2-40B4-BE49-F238E27FC236}">
                <a16:creationId xmlns:a16="http://schemas.microsoft.com/office/drawing/2014/main" id="{E09E3AE8-C4BF-0143-A413-82D351D8D51F}"/>
              </a:ext>
            </a:extLst>
          </p:cNvPr>
          <p:cNvPicPr>
            <a:picLocks noGrp="1" noChangeAspect="1"/>
          </p:cNvPicPr>
          <p:nvPr>
            <p:ph type="pic" idx="1"/>
          </p:nvPr>
        </p:nvPicPr>
        <p:blipFill>
          <a:blip r:embed="rId2"/>
          <a:srcRect t="8774" b="8774"/>
          <a:stretch>
            <a:fillRect/>
          </a:stretch>
        </p:blipFill>
        <p:spPr>
          <a:xfrm>
            <a:off x="447675" y="600075"/>
            <a:ext cx="11290300" cy="4654550"/>
          </a:xfrm>
        </p:spPr>
      </p:pic>
      <p:sp>
        <p:nvSpPr>
          <p:cNvPr id="5" name="Date Placeholder 4">
            <a:extLst>
              <a:ext uri="{FF2B5EF4-FFF2-40B4-BE49-F238E27FC236}">
                <a16:creationId xmlns:a16="http://schemas.microsoft.com/office/drawing/2014/main" id="{DF88BB87-7403-F241-8D6E-81648A9F470B}"/>
              </a:ext>
            </a:extLst>
          </p:cNvPr>
          <p:cNvSpPr>
            <a:spLocks noGrp="1"/>
          </p:cNvSpPr>
          <p:nvPr>
            <p:ph type="dt" sz="half" idx="10"/>
          </p:nvPr>
        </p:nvSpPr>
        <p:spPr/>
        <p:txBody>
          <a:bodyPr/>
          <a:lstStyle/>
          <a:p>
            <a:fld id="{B12F5A44-6301-E04E-87FF-503F12980760}" type="datetime3">
              <a:rPr lang="en-CA" smtClean="0"/>
              <a:t>27 January 2019</a:t>
            </a:fld>
            <a:endParaRPr lang="en-US" dirty="0"/>
          </a:p>
        </p:txBody>
      </p:sp>
      <p:sp>
        <p:nvSpPr>
          <p:cNvPr id="6" name="Slide Number Placeholder 5">
            <a:extLst>
              <a:ext uri="{FF2B5EF4-FFF2-40B4-BE49-F238E27FC236}">
                <a16:creationId xmlns:a16="http://schemas.microsoft.com/office/drawing/2014/main" id="{1DDCF68E-915A-7141-BBA8-C6A142154EC5}"/>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162066415"/>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5EC1-6849-0249-B01D-466CF24A627D}"/>
              </a:ext>
            </a:extLst>
          </p:cNvPr>
          <p:cNvSpPr>
            <a:spLocks noGrp="1"/>
          </p:cNvSpPr>
          <p:nvPr>
            <p:ph type="title"/>
          </p:nvPr>
        </p:nvSpPr>
        <p:spPr>
          <a:xfrm>
            <a:off x="581194" y="5389399"/>
            <a:ext cx="11029616" cy="566738"/>
          </a:xfrm>
        </p:spPr>
        <p:txBody>
          <a:bodyPr>
            <a:normAutofit fontScale="90000"/>
          </a:bodyPr>
          <a:lstStyle/>
          <a:p>
            <a:r>
              <a:rPr lang="fr-FR" b="1" dirty="0"/>
              <a:t>Figure 8:  </a:t>
            </a:r>
            <a:r>
              <a:rPr lang="fr-FR" dirty="0"/>
              <a:t>code pour créer une image (bruit) et additionner deux photos</a:t>
            </a:r>
          </a:p>
        </p:txBody>
      </p:sp>
      <p:pic>
        <p:nvPicPr>
          <p:cNvPr id="8" name="Picture Placeholder 7">
            <a:extLst>
              <a:ext uri="{FF2B5EF4-FFF2-40B4-BE49-F238E27FC236}">
                <a16:creationId xmlns:a16="http://schemas.microsoft.com/office/drawing/2014/main" id="{80436239-89A7-FA4A-9214-EA24C8E32501}"/>
              </a:ext>
            </a:extLst>
          </p:cNvPr>
          <p:cNvPicPr>
            <a:picLocks noGrp="1" noChangeAspect="1"/>
          </p:cNvPicPr>
          <p:nvPr>
            <p:ph type="pic" idx="1"/>
          </p:nvPr>
        </p:nvPicPr>
        <p:blipFill>
          <a:blip r:embed="rId2"/>
          <a:srcRect t="29324" b="29324"/>
          <a:stretch>
            <a:fillRect/>
          </a:stretch>
        </p:blipFill>
        <p:spPr>
          <a:xfrm>
            <a:off x="447675" y="600075"/>
            <a:ext cx="11290300" cy="4668838"/>
          </a:xfrm>
        </p:spPr>
      </p:pic>
      <p:sp>
        <p:nvSpPr>
          <p:cNvPr id="5" name="Date Placeholder 4">
            <a:extLst>
              <a:ext uri="{FF2B5EF4-FFF2-40B4-BE49-F238E27FC236}">
                <a16:creationId xmlns:a16="http://schemas.microsoft.com/office/drawing/2014/main" id="{8C95F755-6D10-394D-8ECB-CD3A305A3F27}"/>
              </a:ext>
            </a:extLst>
          </p:cNvPr>
          <p:cNvSpPr>
            <a:spLocks noGrp="1"/>
          </p:cNvSpPr>
          <p:nvPr>
            <p:ph type="dt" sz="half" idx="10"/>
          </p:nvPr>
        </p:nvSpPr>
        <p:spPr/>
        <p:txBody>
          <a:bodyPr/>
          <a:lstStyle/>
          <a:p>
            <a:fld id="{9CB56499-1C48-9149-BDAC-6B96EF244362}" type="datetime3">
              <a:rPr lang="en-CA" smtClean="0"/>
              <a:t>27 January 2019</a:t>
            </a:fld>
            <a:endParaRPr lang="en-US" dirty="0"/>
          </a:p>
        </p:txBody>
      </p:sp>
      <p:sp>
        <p:nvSpPr>
          <p:cNvPr id="6" name="Slide Number Placeholder 5">
            <a:extLst>
              <a:ext uri="{FF2B5EF4-FFF2-40B4-BE49-F238E27FC236}">
                <a16:creationId xmlns:a16="http://schemas.microsoft.com/office/drawing/2014/main" id="{00C50D6E-16AF-2E49-B571-0A7FFDF6E1ED}"/>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851952996"/>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A9E72-E6AE-EF43-B419-2E92049B7545}"/>
              </a:ext>
            </a:extLst>
          </p:cNvPr>
          <p:cNvSpPr>
            <a:spLocks noGrp="1"/>
          </p:cNvSpPr>
          <p:nvPr>
            <p:ph type="title"/>
          </p:nvPr>
        </p:nvSpPr>
        <p:spPr>
          <a:xfrm>
            <a:off x="578438" y="5417798"/>
            <a:ext cx="11029616" cy="566738"/>
          </a:xfrm>
        </p:spPr>
        <p:txBody>
          <a:bodyPr/>
          <a:lstStyle/>
          <a:p>
            <a:r>
              <a:rPr lang="fr-FR" dirty="0"/>
              <a:t>Figure 9: Convolution</a:t>
            </a:r>
          </a:p>
        </p:txBody>
      </p:sp>
      <p:pic>
        <p:nvPicPr>
          <p:cNvPr id="8" name="Picture Placeholder 7">
            <a:extLst>
              <a:ext uri="{FF2B5EF4-FFF2-40B4-BE49-F238E27FC236}">
                <a16:creationId xmlns:a16="http://schemas.microsoft.com/office/drawing/2014/main" id="{75E2EDB8-A193-834D-9A81-2EED0B2D98E0}"/>
              </a:ext>
            </a:extLst>
          </p:cNvPr>
          <p:cNvPicPr>
            <a:picLocks noGrp="1" noChangeAspect="1"/>
          </p:cNvPicPr>
          <p:nvPr>
            <p:ph type="pic" idx="1"/>
          </p:nvPr>
        </p:nvPicPr>
        <p:blipFill>
          <a:blip r:embed="rId2"/>
          <a:srcRect l="1425" r="1425"/>
          <a:stretch>
            <a:fillRect/>
          </a:stretch>
        </p:blipFill>
        <p:spPr>
          <a:xfrm>
            <a:off x="447675" y="600075"/>
            <a:ext cx="11290300" cy="4700588"/>
          </a:xfrm>
        </p:spPr>
      </p:pic>
      <p:sp>
        <p:nvSpPr>
          <p:cNvPr id="5" name="Date Placeholder 4">
            <a:extLst>
              <a:ext uri="{FF2B5EF4-FFF2-40B4-BE49-F238E27FC236}">
                <a16:creationId xmlns:a16="http://schemas.microsoft.com/office/drawing/2014/main" id="{D4184D39-E709-C94A-8546-58B1442EE4E2}"/>
              </a:ext>
            </a:extLst>
          </p:cNvPr>
          <p:cNvSpPr>
            <a:spLocks noGrp="1"/>
          </p:cNvSpPr>
          <p:nvPr>
            <p:ph type="dt" sz="half" idx="10"/>
          </p:nvPr>
        </p:nvSpPr>
        <p:spPr/>
        <p:txBody>
          <a:bodyPr/>
          <a:lstStyle/>
          <a:p>
            <a:fld id="{FA171CAC-79E3-0E45-ACA3-0E1CE30713A0}" type="datetime3">
              <a:rPr lang="en-CA" smtClean="0"/>
              <a:t>27 January 2019</a:t>
            </a:fld>
            <a:endParaRPr lang="en-US" dirty="0"/>
          </a:p>
        </p:txBody>
      </p:sp>
      <p:sp>
        <p:nvSpPr>
          <p:cNvPr id="6" name="Slide Number Placeholder 5">
            <a:extLst>
              <a:ext uri="{FF2B5EF4-FFF2-40B4-BE49-F238E27FC236}">
                <a16:creationId xmlns:a16="http://schemas.microsoft.com/office/drawing/2014/main" id="{9C530AC2-09F7-9A49-83BE-CA2A645CC235}"/>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762261393"/>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999B949-9AB5-E54E-B713-7B01FD4011E8}"/>
              </a:ext>
            </a:extLst>
          </p:cNvPr>
          <p:cNvSpPr>
            <a:spLocks noGrp="1"/>
          </p:cNvSpPr>
          <p:nvPr>
            <p:ph type="title"/>
          </p:nvPr>
        </p:nvSpPr>
        <p:spPr/>
        <p:txBody>
          <a:bodyPr/>
          <a:lstStyle/>
          <a:p>
            <a:r>
              <a:rPr lang="fr-FR" dirty="0"/>
              <a:t>Exemple de filtre</a:t>
            </a:r>
          </a:p>
        </p:txBody>
      </p:sp>
      <p:sp>
        <p:nvSpPr>
          <p:cNvPr id="10" name="Text Placeholder 9">
            <a:extLst>
              <a:ext uri="{FF2B5EF4-FFF2-40B4-BE49-F238E27FC236}">
                <a16:creationId xmlns:a16="http://schemas.microsoft.com/office/drawing/2014/main" id="{E2FD1798-A90D-8548-A655-8856EF0DD8CD}"/>
              </a:ext>
            </a:extLst>
          </p:cNvPr>
          <p:cNvSpPr>
            <a:spLocks noGrp="1"/>
          </p:cNvSpPr>
          <p:nvPr>
            <p:ph type="body" idx="1"/>
          </p:nvPr>
        </p:nvSpPr>
        <p:spPr/>
        <p:txBody>
          <a:bodyPr/>
          <a:lstStyle/>
          <a:p>
            <a:endParaRPr lang="fr-FR"/>
          </a:p>
        </p:txBody>
      </p:sp>
      <p:sp>
        <p:nvSpPr>
          <p:cNvPr id="5" name="Date Placeholder 4">
            <a:extLst>
              <a:ext uri="{FF2B5EF4-FFF2-40B4-BE49-F238E27FC236}">
                <a16:creationId xmlns:a16="http://schemas.microsoft.com/office/drawing/2014/main" id="{3CD16813-2DEE-D44D-8D48-6F46B2EC4D60}"/>
              </a:ext>
            </a:extLst>
          </p:cNvPr>
          <p:cNvSpPr>
            <a:spLocks noGrp="1"/>
          </p:cNvSpPr>
          <p:nvPr>
            <p:ph type="dt" sz="half" idx="10"/>
          </p:nvPr>
        </p:nvSpPr>
        <p:spPr/>
        <p:txBody>
          <a:bodyPr/>
          <a:lstStyle/>
          <a:p>
            <a:fld id="{2C551CD1-7192-F746-9DA6-85C8780ADF37}" type="datetime3">
              <a:rPr lang="en-CA" smtClean="0"/>
              <a:t>27 January 2019</a:t>
            </a:fld>
            <a:endParaRPr lang="en-US" dirty="0"/>
          </a:p>
        </p:txBody>
      </p:sp>
      <p:sp>
        <p:nvSpPr>
          <p:cNvPr id="6" name="Slide Number Placeholder 5">
            <a:extLst>
              <a:ext uri="{FF2B5EF4-FFF2-40B4-BE49-F238E27FC236}">
                <a16:creationId xmlns:a16="http://schemas.microsoft.com/office/drawing/2014/main" id="{064101F3-46FB-B749-BAF9-F67A6B041BF3}"/>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416660211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9E20-8571-F44C-97F5-6DD1C4A49BF6}"/>
              </a:ext>
            </a:extLst>
          </p:cNvPr>
          <p:cNvSpPr>
            <a:spLocks noGrp="1"/>
          </p:cNvSpPr>
          <p:nvPr>
            <p:ph type="title"/>
          </p:nvPr>
        </p:nvSpPr>
        <p:spPr>
          <a:xfrm>
            <a:off x="581194" y="5564724"/>
            <a:ext cx="11029616" cy="566738"/>
          </a:xfrm>
        </p:spPr>
        <p:txBody>
          <a:bodyPr>
            <a:normAutofit fontScale="90000"/>
          </a:bodyPr>
          <a:lstStyle/>
          <a:p>
            <a:r>
              <a:rPr lang="fr-FR" b="1" dirty="0"/>
              <a:t>Figure 10: </a:t>
            </a:r>
            <a:r>
              <a:rPr lang="fr-FR" dirty="0"/>
              <a:t>Filtre qui fait la moyenne des pixels proche du pixel en question</a:t>
            </a:r>
          </a:p>
        </p:txBody>
      </p:sp>
      <p:pic>
        <p:nvPicPr>
          <p:cNvPr id="8" name="Picture Placeholder 7">
            <a:extLst>
              <a:ext uri="{FF2B5EF4-FFF2-40B4-BE49-F238E27FC236}">
                <a16:creationId xmlns:a16="http://schemas.microsoft.com/office/drawing/2014/main" id="{C4AC9A45-5112-334A-93A6-4E72D4336851}"/>
              </a:ext>
            </a:extLst>
          </p:cNvPr>
          <p:cNvPicPr>
            <a:picLocks noGrp="1" noChangeAspect="1"/>
          </p:cNvPicPr>
          <p:nvPr>
            <p:ph type="pic" idx="1"/>
          </p:nvPr>
        </p:nvPicPr>
        <p:blipFill rotWithShape="1">
          <a:blip r:embed="rId2"/>
          <a:srcRect l="-6055" t="-674" r="-5992" b="3"/>
          <a:stretch/>
        </p:blipFill>
        <p:spPr>
          <a:xfrm>
            <a:off x="447675" y="600075"/>
            <a:ext cx="11290300" cy="4646613"/>
          </a:xfrm>
        </p:spPr>
      </p:pic>
      <p:sp>
        <p:nvSpPr>
          <p:cNvPr id="5" name="Date Placeholder 4">
            <a:extLst>
              <a:ext uri="{FF2B5EF4-FFF2-40B4-BE49-F238E27FC236}">
                <a16:creationId xmlns:a16="http://schemas.microsoft.com/office/drawing/2014/main" id="{85CB4446-5D44-1D40-B1CD-14BEB90730CE}"/>
              </a:ext>
            </a:extLst>
          </p:cNvPr>
          <p:cNvSpPr>
            <a:spLocks noGrp="1"/>
          </p:cNvSpPr>
          <p:nvPr>
            <p:ph type="dt" sz="half" idx="10"/>
          </p:nvPr>
        </p:nvSpPr>
        <p:spPr/>
        <p:txBody>
          <a:bodyPr/>
          <a:lstStyle/>
          <a:p>
            <a:fld id="{9DD7F92D-3E1E-6C46-8E44-9B4218B8BAEE}" type="datetime3">
              <a:rPr lang="en-CA" smtClean="0"/>
              <a:t>27 January 2019</a:t>
            </a:fld>
            <a:endParaRPr lang="en-US" dirty="0"/>
          </a:p>
        </p:txBody>
      </p:sp>
      <p:sp>
        <p:nvSpPr>
          <p:cNvPr id="6" name="Slide Number Placeholder 5">
            <a:extLst>
              <a:ext uri="{FF2B5EF4-FFF2-40B4-BE49-F238E27FC236}">
                <a16:creationId xmlns:a16="http://schemas.microsoft.com/office/drawing/2014/main" id="{FB3FFFAF-6F3E-B640-9B4B-78252C070278}"/>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688035638"/>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389399"/>
            <a:ext cx="11029616" cy="566738"/>
          </a:xfrm>
        </p:spPr>
        <p:txBody>
          <a:bodyPr/>
          <a:lstStyle/>
          <a:p>
            <a:r>
              <a:rPr lang="fr-FR" b="1" dirty="0"/>
              <a:t>Figure 11: </a:t>
            </a:r>
            <a:r>
              <a:rPr lang="fr-FR" dirty="0"/>
              <a:t>Code qui applique un filtre à l’image et l’affiche</a:t>
            </a:r>
          </a:p>
        </p:txBody>
      </p:sp>
      <p:pic>
        <p:nvPicPr>
          <p:cNvPr id="8" name="Picture Placeholder 7">
            <a:extLst>
              <a:ext uri="{FF2B5EF4-FFF2-40B4-BE49-F238E27FC236}">
                <a16:creationId xmlns:a16="http://schemas.microsoft.com/office/drawing/2014/main" id="{8458F258-B36C-5B4D-B969-57E5EC25C4E8}"/>
              </a:ext>
            </a:extLst>
          </p:cNvPr>
          <p:cNvPicPr>
            <a:picLocks noGrp="1" noChangeAspect="1"/>
          </p:cNvPicPr>
          <p:nvPr>
            <p:ph type="pic" idx="1"/>
          </p:nvPr>
        </p:nvPicPr>
        <p:blipFill>
          <a:blip r:embed="rId2"/>
          <a:srcRect t="29598" b="29598"/>
          <a:stretch>
            <a:fillRect/>
          </a:stretch>
        </p:blipFill>
        <p:spPr>
          <a:xfrm>
            <a:off x="447675" y="600075"/>
            <a:ext cx="11290300" cy="4606925"/>
          </a:xfrm>
        </p:spPr>
      </p:pic>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F38DD7D2-96CA-AD47-867F-9F5614E5EB2D}" type="datetime3">
              <a:rPr lang="en-CA" smtClean="0"/>
              <a:t>27 January 2019</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90388714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389399"/>
            <a:ext cx="11029616" cy="566738"/>
          </a:xfrm>
        </p:spPr>
        <p:txBody>
          <a:bodyPr/>
          <a:lstStyle/>
          <a:p>
            <a:r>
              <a:rPr lang="fr-FR" b="1" dirty="0"/>
              <a:t>Figure 12:  </a:t>
            </a:r>
            <a:r>
              <a:rPr lang="fr-FR" dirty="0"/>
              <a:t>Avant et après l’application du filtre</a:t>
            </a:r>
          </a:p>
        </p:txBody>
      </p:sp>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CF209124-988B-5447-B209-434E114EF986}" type="datetime3">
              <a:rPr lang="en-CA" smtClean="0"/>
              <a:t>27 January 2019</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9" name="Picture Placeholder 8">
            <a:extLst>
              <a:ext uri="{FF2B5EF4-FFF2-40B4-BE49-F238E27FC236}">
                <a16:creationId xmlns:a16="http://schemas.microsoft.com/office/drawing/2014/main" id="{C3DE1CE9-83A1-C04B-B9E8-FF5509D3E62C}"/>
              </a:ext>
            </a:extLst>
          </p:cNvPr>
          <p:cNvPicPr>
            <a:picLocks noGrp="1" noChangeAspect="1"/>
          </p:cNvPicPr>
          <p:nvPr>
            <p:ph type="pic" idx="1"/>
          </p:nvPr>
        </p:nvPicPr>
        <p:blipFill>
          <a:blip r:embed="rId2"/>
          <a:srcRect t="7579" b="7579"/>
          <a:stretch>
            <a:fillRect/>
          </a:stretch>
        </p:blipFill>
        <p:spPr>
          <a:xfrm>
            <a:off x="447675" y="600075"/>
            <a:ext cx="11290300" cy="4789488"/>
          </a:xfrm>
        </p:spPr>
      </p:pic>
    </p:spTree>
    <p:extLst>
      <p:ext uri="{BB962C8B-B14F-4D97-AF65-F5344CB8AC3E}">
        <p14:creationId xmlns:p14="http://schemas.microsoft.com/office/powerpoint/2010/main" val="2673077343"/>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389399"/>
            <a:ext cx="11029616" cy="566738"/>
          </a:xfrm>
        </p:spPr>
        <p:txBody>
          <a:bodyPr>
            <a:normAutofit fontScale="90000"/>
          </a:bodyPr>
          <a:lstStyle/>
          <a:p>
            <a:r>
              <a:rPr lang="fr-FR" b="1" dirty="0"/>
              <a:t>Figure 13: </a:t>
            </a:r>
            <a:r>
              <a:rPr lang="fr-FR" dirty="0"/>
              <a:t>Code qui applique un filtre gaussien à l’image et l’affiche</a:t>
            </a:r>
          </a:p>
        </p:txBody>
      </p:sp>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5444CF8A-EEC4-224B-9A2D-75848E281AF4}" type="datetime3">
              <a:rPr lang="en-CA" smtClean="0"/>
              <a:t>27 January 2019</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Picture Placeholder 7">
            <a:extLst>
              <a:ext uri="{FF2B5EF4-FFF2-40B4-BE49-F238E27FC236}">
                <a16:creationId xmlns:a16="http://schemas.microsoft.com/office/drawing/2014/main" id="{A62EED72-17C3-2447-B58F-E234C1967BD9}"/>
              </a:ext>
            </a:extLst>
          </p:cNvPr>
          <p:cNvPicPr>
            <a:picLocks noGrp="1" noChangeAspect="1"/>
          </p:cNvPicPr>
          <p:nvPr>
            <p:ph type="pic" idx="1"/>
          </p:nvPr>
        </p:nvPicPr>
        <p:blipFill>
          <a:blip r:embed="rId2"/>
          <a:srcRect t="28789" b="28789"/>
          <a:stretch>
            <a:fillRect/>
          </a:stretch>
        </p:blipFill>
        <p:spPr>
          <a:xfrm>
            <a:off x="447675" y="600075"/>
            <a:ext cx="11290300" cy="4789488"/>
          </a:xfrm>
        </p:spPr>
      </p:pic>
    </p:spTree>
    <p:extLst>
      <p:ext uri="{BB962C8B-B14F-4D97-AF65-F5344CB8AC3E}">
        <p14:creationId xmlns:p14="http://schemas.microsoft.com/office/powerpoint/2010/main" val="3994665778"/>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6C0E-AB6B-5B4C-A937-5756768CCBD4}"/>
              </a:ext>
            </a:extLst>
          </p:cNvPr>
          <p:cNvSpPr>
            <a:spLocks noGrp="1"/>
          </p:cNvSpPr>
          <p:nvPr>
            <p:ph type="title"/>
          </p:nvPr>
        </p:nvSpPr>
        <p:spPr/>
        <p:txBody>
          <a:bodyPr/>
          <a:lstStyle/>
          <a:p>
            <a:r>
              <a:rPr lang="fr-FR" dirty="0"/>
              <a:t>Présentation du livre</a:t>
            </a:r>
          </a:p>
        </p:txBody>
      </p:sp>
      <p:graphicFrame>
        <p:nvGraphicFramePr>
          <p:cNvPr id="7" name="Content Placeholder 6">
            <a:extLst>
              <a:ext uri="{FF2B5EF4-FFF2-40B4-BE49-F238E27FC236}">
                <a16:creationId xmlns:a16="http://schemas.microsoft.com/office/drawing/2014/main" id="{8A64DF30-529E-0E42-9760-01277EF520B8}"/>
              </a:ext>
            </a:extLst>
          </p:cNvPr>
          <p:cNvGraphicFramePr>
            <a:graphicFrameLocks noGrp="1"/>
          </p:cNvGraphicFramePr>
          <p:nvPr>
            <p:ph sz="half" idx="1"/>
            <p:extLst>
              <p:ext uri="{D42A27DB-BD31-4B8C-83A1-F6EECF244321}">
                <p14:modId xmlns:p14="http://schemas.microsoft.com/office/powerpoint/2010/main" val="3297802776"/>
              </p:ext>
            </p:extLst>
          </p:nvPr>
        </p:nvGraphicFramePr>
        <p:xfrm>
          <a:off x="400050" y="1970088"/>
          <a:ext cx="7243762" cy="4487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084DC8FD-F166-4747-8891-0986AE8DEE23}"/>
              </a:ext>
            </a:extLst>
          </p:cNvPr>
          <p:cNvPicPr>
            <a:picLocks noGrp="1" noChangeAspect="1"/>
          </p:cNvPicPr>
          <p:nvPr>
            <p:ph sz="half" idx="2"/>
          </p:nvPr>
        </p:nvPicPr>
        <p:blipFill>
          <a:blip r:embed="rId7"/>
          <a:stretch>
            <a:fillRect/>
          </a:stretch>
        </p:blipFill>
        <p:spPr>
          <a:xfrm>
            <a:off x="7902746" y="1970088"/>
            <a:ext cx="3227216" cy="4623339"/>
          </a:xfrm>
        </p:spPr>
      </p:pic>
      <p:sp>
        <p:nvSpPr>
          <p:cNvPr id="3" name="Date Placeholder 2">
            <a:extLst>
              <a:ext uri="{FF2B5EF4-FFF2-40B4-BE49-F238E27FC236}">
                <a16:creationId xmlns:a16="http://schemas.microsoft.com/office/drawing/2014/main" id="{B3861420-4793-F24A-8C04-835F67B2BF54}"/>
              </a:ext>
            </a:extLst>
          </p:cNvPr>
          <p:cNvSpPr>
            <a:spLocks noGrp="1"/>
          </p:cNvSpPr>
          <p:nvPr>
            <p:ph type="dt" sz="half" idx="10"/>
          </p:nvPr>
        </p:nvSpPr>
        <p:spPr/>
        <p:txBody>
          <a:bodyPr/>
          <a:lstStyle/>
          <a:p>
            <a:fld id="{12BEAFBE-5FD2-004B-8ECE-52EABEB138C5}" type="datetime3">
              <a:rPr lang="en-CA" smtClean="0"/>
              <a:t>27 January 2019</a:t>
            </a:fld>
            <a:endParaRPr lang="en-US" dirty="0"/>
          </a:p>
        </p:txBody>
      </p:sp>
      <p:sp>
        <p:nvSpPr>
          <p:cNvPr id="4" name="Slide Number Placeholder 3">
            <a:extLst>
              <a:ext uri="{FF2B5EF4-FFF2-40B4-BE49-F238E27FC236}">
                <a16:creationId xmlns:a16="http://schemas.microsoft.com/office/drawing/2014/main" id="{FD478E97-880E-3649-8670-69228AB93076}"/>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600704750"/>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389399"/>
            <a:ext cx="11029616" cy="566738"/>
          </a:xfrm>
        </p:spPr>
        <p:txBody>
          <a:bodyPr>
            <a:normAutofit/>
          </a:bodyPr>
          <a:lstStyle/>
          <a:p>
            <a:r>
              <a:rPr lang="fr-FR" b="1" dirty="0"/>
              <a:t>Figure 14: </a:t>
            </a:r>
            <a:r>
              <a:rPr lang="fr-FR" dirty="0"/>
              <a:t>Avant et après l’application du filtre</a:t>
            </a:r>
          </a:p>
        </p:txBody>
      </p:sp>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BA074BBF-78C3-F442-ADDD-B93CC413DF06}" type="datetime3">
              <a:rPr lang="en-CA" smtClean="0"/>
              <a:t>27 January 2019</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9" name="Picture Placeholder 8">
            <a:extLst>
              <a:ext uri="{FF2B5EF4-FFF2-40B4-BE49-F238E27FC236}">
                <a16:creationId xmlns:a16="http://schemas.microsoft.com/office/drawing/2014/main" id="{71E4577C-FAF2-C743-BA34-E6EFA33928A1}"/>
              </a:ext>
            </a:extLst>
          </p:cNvPr>
          <p:cNvPicPr>
            <a:picLocks noGrp="1" noChangeAspect="1"/>
          </p:cNvPicPr>
          <p:nvPr>
            <p:ph type="pic" idx="1"/>
          </p:nvPr>
        </p:nvPicPr>
        <p:blipFill>
          <a:blip r:embed="rId2"/>
          <a:srcRect t="7579" b="7579"/>
          <a:stretch>
            <a:fillRect/>
          </a:stretch>
        </p:blipFill>
        <p:spPr>
          <a:xfrm>
            <a:off x="447675" y="600075"/>
            <a:ext cx="11290300" cy="4789488"/>
          </a:xfrm>
        </p:spPr>
      </p:pic>
    </p:spTree>
    <p:extLst>
      <p:ext uri="{BB962C8B-B14F-4D97-AF65-F5344CB8AC3E}">
        <p14:creationId xmlns:p14="http://schemas.microsoft.com/office/powerpoint/2010/main" val="361433202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2E66-D786-6545-A9B7-45C84513E9F7}"/>
              </a:ext>
            </a:extLst>
          </p:cNvPr>
          <p:cNvSpPr>
            <a:spLocks noGrp="1"/>
          </p:cNvSpPr>
          <p:nvPr>
            <p:ph type="title"/>
          </p:nvPr>
        </p:nvSpPr>
        <p:spPr>
          <a:xfrm>
            <a:off x="581194" y="5672768"/>
            <a:ext cx="11029616" cy="566738"/>
          </a:xfrm>
        </p:spPr>
        <p:txBody>
          <a:bodyPr>
            <a:normAutofit fontScale="90000"/>
          </a:bodyPr>
          <a:lstStyle/>
          <a:p>
            <a:r>
              <a:rPr lang="fr-FR" b="1" dirty="0"/>
              <a:t>Figure 15: </a:t>
            </a:r>
            <a:r>
              <a:rPr lang="fr-FR" dirty="0"/>
              <a:t>différences entre un filtre gaussien et un filtre de moyenne standard</a:t>
            </a:r>
          </a:p>
        </p:txBody>
      </p:sp>
      <p:sp>
        <p:nvSpPr>
          <p:cNvPr id="5" name="Date Placeholder 4">
            <a:extLst>
              <a:ext uri="{FF2B5EF4-FFF2-40B4-BE49-F238E27FC236}">
                <a16:creationId xmlns:a16="http://schemas.microsoft.com/office/drawing/2014/main" id="{7DED7F8A-655A-DF4A-8F57-80D47ACF24C2}"/>
              </a:ext>
            </a:extLst>
          </p:cNvPr>
          <p:cNvSpPr>
            <a:spLocks noGrp="1"/>
          </p:cNvSpPr>
          <p:nvPr>
            <p:ph type="dt" sz="half" idx="10"/>
          </p:nvPr>
        </p:nvSpPr>
        <p:spPr/>
        <p:txBody>
          <a:bodyPr/>
          <a:lstStyle/>
          <a:p>
            <a:fld id="{21823D30-3224-E84D-BBE6-24A774BF51FE}" type="datetime3">
              <a:rPr lang="en-CA" smtClean="0"/>
              <a:t>27 January 2019</a:t>
            </a:fld>
            <a:endParaRPr lang="en-US" dirty="0"/>
          </a:p>
        </p:txBody>
      </p:sp>
      <p:sp>
        <p:nvSpPr>
          <p:cNvPr id="6" name="Slide Number Placeholder 5">
            <a:extLst>
              <a:ext uri="{FF2B5EF4-FFF2-40B4-BE49-F238E27FC236}">
                <a16:creationId xmlns:a16="http://schemas.microsoft.com/office/drawing/2014/main" id="{390F768A-C392-9146-87CD-0394CFD7D4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8" name="Picture Placeholder 7">
            <a:extLst>
              <a:ext uri="{FF2B5EF4-FFF2-40B4-BE49-F238E27FC236}">
                <a16:creationId xmlns:a16="http://schemas.microsoft.com/office/drawing/2014/main" id="{BFEE96B4-A462-4346-A6FA-2BA675EC4F5B}"/>
              </a:ext>
            </a:extLst>
          </p:cNvPr>
          <p:cNvPicPr>
            <a:picLocks noGrp="1" noChangeAspect="1"/>
          </p:cNvPicPr>
          <p:nvPr>
            <p:ph type="pic" idx="1"/>
          </p:nvPr>
        </p:nvPicPr>
        <p:blipFill rotWithShape="1">
          <a:blip r:embed="rId2"/>
          <a:srcRect l="-3472" t="3336" r="-1178" b="8377"/>
          <a:stretch/>
        </p:blipFill>
        <p:spPr>
          <a:xfrm>
            <a:off x="447675" y="600075"/>
            <a:ext cx="11290300" cy="4762500"/>
          </a:xfrm>
        </p:spPr>
      </p:pic>
    </p:spTree>
    <p:extLst>
      <p:ext uri="{BB962C8B-B14F-4D97-AF65-F5344CB8AC3E}">
        <p14:creationId xmlns:p14="http://schemas.microsoft.com/office/powerpoint/2010/main" val="968126271"/>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64AD4B-40D5-E34B-876F-7428E2ECFAF6}"/>
              </a:ext>
            </a:extLst>
          </p:cNvPr>
          <p:cNvSpPr>
            <a:spLocks noGrp="1"/>
          </p:cNvSpPr>
          <p:nvPr>
            <p:ph type="title"/>
          </p:nvPr>
        </p:nvSpPr>
        <p:spPr/>
        <p:txBody>
          <a:bodyPr/>
          <a:lstStyle/>
          <a:p>
            <a:r>
              <a:rPr lang="fr-FR" dirty="0"/>
              <a:t>Détection de contours</a:t>
            </a:r>
          </a:p>
        </p:txBody>
      </p:sp>
      <p:sp>
        <p:nvSpPr>
          <p:cNvPr id="8" name="Text Placeholder 7">
            <a:extLst>
              <a:ext uri="{FF2B5EF4-FFF2-40B4-BE49-F238E27FC236}">
                <a16:creationId xmlns:a16="http://schemas.microsoft.com/office/drawing/2014/main" id="{A77B755C-2F2E-F247-9600-F60729023190}"/>
              </a:ext>
            </a:extLst>
          </p:cNvPr>
          <p:cNvSpPr>
            <a:spLocks noGrp="1"/>
          </p:cNvSpPr>
          <p:nvPr>
            <p:ph type="body" idx="1"/>
          </p:nvPr>
        </p:nvSpPr>
        <p:spPr/>
        <p:txBody>
          <a:bodyPr/>
          <a:lstStyle/>
          <a:p>
            <a:endParaRPr lang="fr-FR" dirty="0"/>
          </a:p>
        </p:txBody>
      </p:sp>
      <p:sp>
        <p:nvSpPr>
          <p:cNvPr id="4" name="Date Placeholder 3">
            <a:extLst>
              <a:ext uri="{FF2B5EF4-FFF2-40B4-BE49-F238E27FC236}">
                <a16:creationId xmlns:a16="http://schemas.microsoft.com/office/drawing/2014/main" id="{C148D33F-A99E-5E4E-8785-6BD8CF0477B5}"/>
              </a:ext>
            </a:extLst>
          </p:cNvPr>
          <p:cNvSpPr>
            <a:spLocks noGrp="1"/>
          </p:cNvSpPr>
          <p:nvPr>
            <p:ph type="dt" sz="half" idx="10"/>
          </p:nvPr>
        </p:nvSpPr>
        <p:spPr/>
        <p:txBody>
          <a:bodyPr/>
          <a:lstStyle/>
          <a:p>
            <a:fld id="{D5E8095A-BB39-9848-A5C9-7B87C5A9CC97}" type="datetime3">
              <a:rPr lang="en-CA" smtClean="0"/>
              <a:t>27 January 2019</a:t>
            </a:fld>
            <a:endParaRPr lang="en-US" dirty="0"/>
          </a:p>
        </p:txBody>
      </p:sp>
      <p:sp>
        <p:nvSpPr>
          <p:cNvPr id="5" name="Slide Number Placeholder 4">
            <a:extLst>
              <a:ext uri="{FF2B5EF4-FFF2-40B4-BE49-F238E27FC236}">
                <a16:creationId xmlns:a16="http://schemas.microsoft.com/office/drawing/2014/main" id="{B5DB1407-1D98-2148-B3E9-3716541A93E8}"/>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908653680"/>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4FEC-C90C-A342-B1BE-68D7C46FEE2C}"/>
              </a:ext>
            </a:extLst>
          </p:cNvPr>
          <p:cNvSpPr>
            <a:spLocks noGrp="1"/>
          </p:cNvSpPr>
          <p:nvPr>
            <p:ph type="title"/>
          </p:nvPr>
        </p:nvSpPr>
        <p:spPr>
          <a:xfrm>
            <a:off x="578438" y="5389399"/>
            <a:ext cx="11029616" cy="566738"/>
          </a:xfrm>
        </p:spPr>
        <p:txBody>
          <a:bodyPr/>
          <a:lstStyle/>
          <a:p>
            <a:r>
              <a:rPr lang="fr-FR" b="1" dirty="0"/>
              <a:t>Figure 16: </a:t>
            </a:r>
            <a:r>
              <a:rPr lang="fr-FR" dirty="0"/>
              <a:t>photo avec niveaux de gris </a:t>
            </a:r>
          </a:p>
        </p:txBody>
      </p:sp>
      <p:pic>
        <p:nvPicPr>
          <p:cNvPr id="8" name="Picture Placeholder 7">
            <a:extLst>
              <a:ext uri="{FF2B5EF4-FFF2-40B4-BE49-F238E27FC236}">
                <a16:creationId xmlns:a16="http://schemas.microsoft.com/office/drawing/2014/main" id="{CA6ECF64-FAF5-DF45-B51B-2533A8C7F4A8}"/>
              </a:ext>
            </a:extLst>
          </p:cNvPr>
          <p:cNvPicPr>
            <a:picLocks noGrp="1" noChangeAspect="1"/>
          </p:cNvPicPr>
          <p:nvPr>
            <p:ph type="pic" idx="1"/>
          </p:nvPr>
        </p:nvPicPr>
        <p:blipFill>
          <a:blip r:embed="rId2"/>
          <a:srcRect t="17019" b="17019"/>
          <a:stretch>
            <a:fillRect/>
          </a:stretch>
        </p:blipFill>
        <p:spPr>
          <a:xfrm>
            <a:off x="447675" y="600075"/>
            <a:ext cx="11290300" cy="4654550"/>
          </a:xfrm>
        </p:spPr>
      </p:pic>
      <p:sp>
        <p:nvSpPr>
          <p:cNvPr id="5" name="Date Placeholder 4">
            <a:extLst>
              <a:ext uri="{FF2B5EF4-FFF2-40B4-BE49-F238E27FC236}">
                <a16:creationId xmlns:a16="http://schemas.microsoft.com/office/drawing/2014/main" id="{CB025934-9113-A648-86B0-748CBC2D0B4A}"/>
              </a:ext>
            </a:extLst>
          </p:cNvPr>
          <p:cNvSpPr>
            <a:spLocks noGrp="1"/>
          </p:cNvSpPr>
          <p:nvPr>
            <p:ph type="dt" sz="half" idx="10"/>
          </p:nvPr>
        </p:nvSpPr>
        <p:spPr/>
        <p:txBody>
          <a:bodyPr/>
          <a:lstStyle/>
          <a:p>
            <a:fld id="{E8D0CE22-8054-B04E-BC51-CF074CCA18F2}" type="datetime3">
              <a:rPr lang="en-CA" smtClean="0"/>
              <a:t>27 January 2019</a:t>
            </a:fld>
            <a:endParaRPr lang="en-US" dirty="0"/>
          </a:p>
        </p:txBody>
      </p:sp>
      <p:sp>
        <p:nvSpPr>
          <p:cNvPr id="6" name="Slide Number Placeholder 5">
            <a:extLst>
              <a:ext uri="{FF2B5EF4-FFF2-40B4-BE49-F238E27FC236}">
                <a16:creationId xmlns:a16="http://schemas.microsoft.com/office/drawing/2014/main" id="{90392E91-6AC7-5F42-B27F-719711F8767E}"/>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607866853"/>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BEF3-531B-2747-9BEA-71E8E837B1F7}"/>
              </a:ext>
            </a:extLst>
          </p:cNvPr>
          <p:cNvSpPr>
            <a:spLocks noGrp="1"/>
          </p:cNvSpPr>
          <p:nvPr>
            <p:ph type="title"/>
          </p:nvPr>
        </p:nvSpPr>
        <p:spPr>
          <a:xfrm>
            <a:off x="578438" y="5389399"/>
            <a:ext cx="11029616" cy="566738"/>
          </a:xfrm>
        </p:spPr>
        <p:txBody>
          <a:bodyPr/>
          <a:lstStyle/>
          <a:p>
            <a:r>
              <a:rPr lang="fr-FR" b="1" dirty="0"/>
              <a:t>Figure 17: </a:t>
            </a:r>
            <a:r>
              <a:rPr lang="fr-FR" dirty="0"/>
              <a:t>zoom sur une partie de la photo </a:t>
            </a:r>
          </a:p>
        </p:txBody>
      </p:sp>
      <p:pic>
        <p:nvPicPr>
          <p:cNvPr id="8" name="Picture Placeholder 7">
            <a:extLst>
              <a:ext uri="{FF2B5EF4-FFF2-40B4-BE49-F238E27FC236}">
                <a16:creationId xmlns:a16="http://schemas.microsoft.com/office/drawing/2014/main" id="{9B9423B8-BE4B-7549-84E7-8A1154C4E641}"/>
              </a:ext>
            </a:extLst>
          </p:cNvPr>
          <p:cNvPicPr>
            <a:picLocks noGrp="1" noChangeAspect="1"/>
          </p:cNvPicPr>
          <p:nvPr>
            <p:ph type="pic" idx="1"/>
          </p:nvPr>
        </p:nvPicPr>
        <p:blipFill rotWithShape="1">
          <a:blip r:embed="rId2"/>
          <a:srcRect l="-10586" t="10304" r="-10576" b="10841"/>
          <a:stretch/>
        </p:blipFill>
        <p:spPr>
          <a:xfrm>
            <a:off x="447675" y="600075"/>
            <a:ext cx="11290300" cy="4592638"/>
          </a:xfrm>
        </p:spPr>
      </p:pic>
      <p:sp>
        <p:nvSpPr>
          <p:cNvPr id="5" name="Date Placeholder 4">
            <a:extLst>
              <a:ext uri="{FF2B5EF4-FFF2-40B4-BE49-F238E27FC236}">
                <a16:creationId xmlns:a16="http://schemas.microsoft.com/office/drawing/2014/main" id="{FC8CB13F-27D8-2C4F-AF80-3FB201D3E97A}"/>
              </a:ext>
            </a:extLst>
          </p:cNvPr>
          <p:cNvSpPr>
            <a:spLocks noGrp="1"/>
          </p:cNvSpPr>
          <p:nvPr>
            <p:ph type="dt" sz="half" idx="10"/>
          </p:nvPr>
        </p:nvSpPr>
        <p:spPr/>
        <p:txBody>
          <a:bodyPr/>
          <a:lstStyle/>
          <a:p>
            <a:fld id="{E5A915B5-28E3-F342-B700-7658D533CB3E}" type="datetime3">
              <a:rPr lang="en-CA" smtClean="0"/>
              <a:t>27 January 2019</a:t>
            </a:fld>
            <a:endParaRPr lang="en-US" dirty="0"/>
          </a:p>
        </p:txBody>
      </p:sp>
      <p:sp>
        <p:nvSpPr>
          <p:cNvPr id="6" name="Slide Number Placeholder 5">
            <a:extLst>
              <a:ext uri="{FF2B5EF4-FFF2-40B4-BE49-F238E27FC236}">
                <a16:creationId xmlns:a16="http://schemas.microsoft.com/office/drawing/2014/main" id="{508AF23D-4AE0-5D4C-9B6E-417B8C5DEAA2}"/>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1473250888"/>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910C-6525-294C-9233-96F56F40F8DC}"/>
              </a:ext>
            </a:extLst>
          </p:cNvPr>
          <p:cNvSpPr>
            <a:spLocks noGrp="1"/>
          </p:cNvSpPr>
          <p:nvPr>
            <p:ph type="title"/>
          </p:nvPr>
        </p:nvSpPr>
        <p:spPr>
          <a:xfrm>
            <a:off x="578438" y="5380102"/>
            <a:ext cx="11029616" cy="566738"/>
          </a:xfrm>
        </p:spPr>
        <p:txBody>
          <a:bodyPr/>
          <a:lstStyle/>
          <a:p>
            <a:r>
              <a:rPr lang="fr-FR" b="1" dirty="0"/>
              <a:t>Figure 18: </a:t>
            </a:r>
            <a:r>
              <a:rPr lang="fr-FR" dirty="0"/>
              <a:t>filtre de détection de contours </a:t>
            </a:r>
          </a:p>
        </p:txBody>
      </p:sp>
      <p:pic>
        <p:nvPicPr>
          <p:cNvPr id="8" name="Picture Placeholder 7">
            <a:extLst>
              <a:ext uri="{FF2B5EF4-FFF2-40B4-BE49-F238E27FC236}">
                <a16:creationId xmlns:a16="http://schemas.microsoft.com/office/drawing/2014/main" id="{948C322E-84CF-BB43-8B6D-4183273E5D76}"/>
              </a:ext>
            </a:extLst>
          </p:cNvPr>
          <p:cNvPicPr>
            <a:picLocks noGrp="1" noChangeAspect="1"/>
          </p:cNvPicPr>
          <p:nvPr>
            <p:ph type="pic" idx="1"/>
          </p:nvPr>
        </p:nvPicPr>
        <p:blipFill rotWithShape="1">
          <a:blip r:embed="rId2"/>
          <a:srcRect l="-32654" t="-1845" r="-32641" b="-1881"/>
          <a:stretch/>
        </p:blipFill>
        <p:spPr>
          <a:xfrm>
            <a:off x="447675" y="600075"/>
            <a:ext cx="11290300" cy="4514850"/>
          </a:xfrm>
        </p:spPr>
      </p:pic>
      <p:sp>
        <p:nvSpPr>
          <p:cNvPr id="5" name="Date Placeholder 4">
            <a:extLst>
              <a:ext uri="{FF2B5EF4-FFF2-40B4-BE49-F238E27FC236}">
                <a16:creationId xmlns:a16="http://schemas.microsoft.com/office/drawing/2014/main" id="{E59FA75E-9985-B345-B304-74A34C487D38}"/>
              </a:ext>
            </a:extLst>
          </p:cNvPr>
          <p:cNvSpPr>
            <a:spLocks noGrp="1"/>
          </p:cNvSpPr>
          <p:nvPr>
            <p:ph type="dt" sz="half" idx="10"/>
          </p:nvPr>
        </p:nvSpPr>
        <p:spPr/>
        <p:txBody>
          <a:bodyPr/>
          <a:lstStyle/>
          <a:p>
            <a:fld id="{237C0044-4D45-9041-8B52-74CF83DE888B}" type="datetime3">
              <a:rPr lang="en-CA" smtClean="0"/>
              <a:t>27 January 2019</a:t>
            </a:fld>
            <a:endParaRPr lang="en-US" dirty="0"/>
          </a:p>
        </p:txBody>
      </p:sp>
      <p:sp>
        <p:nvSpPr>
          <p:cNvPr id="6" name="Slide Number Placeholder 5">
            <a:extLst>
              <a:ext uri="{FF2B5EF4-FFF2-40B4-BE49-F238E27FC236}">
                <a16:creationId xmlns:a16="http://schemas.microsoft.com/office/drawing/2014/main" id="{FAE9C690-58D0-F14E-B69C-F6F8B0594275}"/>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726993456"/>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43B3-50C7-5344-B159-B53360901CBE}"/>
              </a:ext>
            </a:extLst>
          </p:cNvPr>
          <p:cNvSpPr>
            <a:spLocks noGrp="1"/>
          </p:cNvSpPr>
          <p:nvPr>
            <p:ph type="title"/>
          </p:nvPr>
        </p:nvSpPr>
        <p:spPr/>
        <p:txBody>
          <a:bodyPr/>
          <a:lstStyle/>
          <a:p>
            <a:r>
              <a:rPr lang="fr-FR" dirty="0"/>
              <a:t>On applique le filtre à la totalité des pixels de la photo</a:t>
            </a:r>
          </a:p>
        </p:txBody>
      </p:sp>
      <p:pic>
        <p:nvPicPr>
          <p:cNvPr id="8" name="Content Placeholder 7">
            <a:extLst>
              <a:ext uri="{FF2B5EF4-FFF2-40B4-BE49-F238E27FC236}">
                <a16:creationId xmlns:a16="http://schemas.microsoft.com/office/drawing/2014/main" id="{36C9FF97-4B33-964D-9D02-CB2465204EA8}"/>
              </a:ext>
            </a:extLst>
          </p:cNvPr>
          <p:cNvPicPr>
            <a:picLocks noGrp="1" noChangeAspect="1"/>
          </p:cNvPicPr>
          <p:nvPr>
            <p:ph sz="half" idx="1"/>
          </p:nvPr>
        </p:nvPicPr>
        <p:blipFill>
          <a:blip r:embed="rId2"/>
          <a:stretch>
            <a:fillRect/>
          </a:stretch>
        </p:blipFill>
        <p:spPr>
          <a:xfrm>
            <a:off x="466899" y="1917297"/>
            <a:ext cx="5174484" cy="4132563"/>
          </a:xfrm>
        </p:spPr>
      </p:pic>
      <p:pic>
        <p:nvPicPr>
          <p:cNvPr id="10" name="Content Placeholder 9">
            <a:extLst>
              <a:ext uri="{FF2B5EF4-FFF2-40B4-BE49-F238E27FC236}">
                <a16:creationId xmlns:a16="http://schemas.microsoft.com/office/drawing/2014/main" id="{002DDCF3-74C0-FC41-A65A-A2E6EB1BD28D}"/>
              </a:ext>
            </a:extLst>
          </p:cNvPr>
          <p:cNvPicPr>
            <a:picLocks noGrp="1" noChangeAspect="1"/>
          </p:cNvPicPr>
          <p:nvPr>
            <p:ph sz="half" idx="2"/>
          </p:nvPr>
        </p:nvPicPr>
        <p:blipFill>
          <a:blip r:embed="rId3"/>
          <a:stretch>
            <a:fillRect/>
          </a:stretch>
        </p:blipFill>
        <p:spPr>
          <a:xfrm>
            <a:off x="6616837" y="1917297"/>
            <a:ext cx="5130877" cy="4132563"/>
          </a:xfrm>
        </p:spPr>
      </p:pic>
      <p:sp>
        <p:nvSpPr>
          <p:cNvPr id="5" name="Date Placeholder 4">
            <a:extLst>
              <a:ext uri="{FF2B5EF4-FFF2-40B4-BE49-F238E27FC236}">
                <a16:creationId xmlns:a16="http://schemas.microsoft.com/office/drawing/2014/main" id="{98AB28B8-6F8D-E14B-A2E9-5F106F04461F}"/>
              </a:ext>
            </a:extLst>
          </p:cNvPr>
          <p:cNvSpPr>
            <a:spLocks noGrp="1"/>
          </p:cNvSpPr>
          <p:nvPr>
            <p:ph type="dt" sz="half" idx="10"/>
          </p:nvPr>
        </p:nvSpPr>
        <p:spPr/>
        <p:txBody>
          <a:bodyPr/>
          <a:lstStyle/>
          <a:p>
            <a:fld id="{6AE6DCCB-84CB-2E40-B1E0-7DC72D035D6D}" type="datetime3">
              <a:rPr lang="en-CA" smtClean="0"/>
              <a:t>27 January 2019</a:t>
            </a:fld>
            <a:endParaRPr lang="en-US" dirty="0"/>
          </a:p>
        </p:txBody>
      </p:sp>
      <p:sp>
        <p:nvSpPr>
          <p:cNvPr id="6" name="Slide Number Placeholder 5">
            <a:extLst>
              <a:ext uri="{FF2B5EF4-FFF2-40B4-BE49-F238E27FC236}">
                <a16:creationId xmlns:a16="http://schemas.microsoft.com/office/drawing/2014/main" id="{1FF17154-E8F3-8144-9FF8-3150A196FF5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030472164"/>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43B3-50C7-5344-B159-B53360901CBE}"/>
              </a:ext>
            </a:extLst>
          </p:cNvPr>
          <p:cNvSpPr>
            <a:spLocks noGrp="1"/>
          </p:cNvSpPr>
          <p:nvPr>
            <p:ph type="title"/>
          </p:nvPr>
        </p:nvSpPr>
        <p:spPr/>
        <p:txBody>
          <a:bodyPr/>
          <a:lstStyle/>
          <a:p>
            <a:r>
              <a:rPr lang="fr-FR" dirty="0"/>
              <a:t>On applique le filtre à la totalité des pixels de la photo</a:t>
            </a:r>
          </a:p>
        </p:txBody>
      </p:sp>
      <p:pic>
        <p:nvPicPr>
          <p:cNvPr id="8" name="Content Placeholder 7">
            <a:extLst>
              <a:ext uri="{FF2B5EF4-FFF2-40B4-BE49-F238E27FC236}">
                <a16:creationId xmlns:a16="http://schemas.microsoft.com/office/drawing/2014/main" id="{36C9FF97-4B33-964D-9D02-CB2465204EA8}"/>
              </a:ext>
            </a:extLst>
          </p:cNvPr>
          <p:cNvPicPr>
            <a:picLocks noGrp="1" noChangeAspect="1"/>
          </p:cNvPicPr>
          <p:nvPr>
            <p:ph sz="half" idx="1"/>
          </p:nvPr>
        </p:nvPicPr>
        <p:blipFill>
          <a:blip r:embed="rId2"/>
          <a:stretch>
            <a:fillRect/>
          </a:stretch>
        </p:blipFill>
        <p:spPr>
          <a:xfrm>
            <a:off x="451400" y="1917296"/>
            <a:ext cx="6151617" cy="4132563"/>
          </a:xfrm>
        </p:spPr>
      </p:pic>
      <p:pic>
        <p:nvPicPr>
          <p:cNvPr id="10" name="Content Placeholder 9">
            <a:extLst>
              <a:ext uri="{FF2B5EF4-FFF2-40B4-BE49-F238E27FC236}">
                <a16:creationId xmlns:a16="http://schemas.microsoft.com/office/drawing/2014/main" id="{002DDCF3-74C0-FC41-A65A-A2E6EB1BD28D}"/>
              </a:ext>
            </a:extLst>
          </p:cNvPr>
          <p:cNvPicPr>
            <a:picLocks noGrp="1" noChangeAspect="1"/>
          </p:cNvPicPr>
          <p:nvPr>
            <p:ph sz="half" idx="2"/>
          </p:nvPr>
        </p:nvPicPr>
        <p:blipFill>
          <a:blip r:embed="rId3"/>
          <a:stretch>
            <a:fillRect/>
          </a:stretch>
        </p:blipFill>
        <p:spPr>
          <a:xfrm>
            <a:off x="6705845" y="1917297"/>
            <a:ext cx="4952861" cy="4132563"/>
          </a:xfrm>
        </p:spPr>
      </p:pic>
      <p:sp>
        <p:nvSpPr>
          <p:cNvPr id="5" name="Date Placeholder 4">
            <a:extLst>
              <a:ext uri="{FF2B5EF4-FFF2-40B4-BE49-F238E27FC236}">
                <a16:creationId xmlns:a16="http://schemas.microsoft.com/office/drawing/2014/main" id="{98AB28B8-6F8D-E14B-A2E9-5F106F04461F}"/>
              </a:ext>
            </a:extLst>
          </p:cNvPr>
          <p:cNvSpPr>
            <a:spLocks noGrp="1"/>
          </p:cNvSpPr>
          <p:nvPr>
            <p:ph type="dt" sz="half" idx="10"/>
          </p:nvPr>
        </p:nvSpPr>
        <p:spPr/>
        <p:txBody>
          <a:bodyPr/>
          <a:lstStyle/>
          <a:p>
            <a:fld id="{DCB9D6C2-991C-0247-A64F-C9BA5E884A4E}" type="datetime3">
              <a:rPr lang="en-CA" smtClean="0"/>
              <a:t>27 January 2019</a:t>
            </a:fld>
            <a:endParaRPr lang="en-US" dirty="0"/>
          </a:p>
        </p:txBody>
      </p:sp>
      <p:sp>
        <p:nvSpPr>
          <p:cNvPr id="6" name="Slide Number Placeholder 5">
            <a:extLst>
              <a:ext uri="{FF2B5EF4-FFF2-40B4-BE49-F238E27FC236}">
                <a16:creationId xmlns:a16="http://schemas.microsoft.com/office/drawing/2014/main" id="{1FF17154-E8F3-8144-9FF8-3150A196FF5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207699532"/>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53B98E-6235-3845-BC4D-9C90D6F1933E}"/>
              </a:ext>
            </a:extLst>
          </p:cNvPr>
          <p:cNvSpPr>
            <a:spLocks noGrp="1"/>
          </p:cNvSpPr>
          <p:nvPr>
            <p:ph type="title"/>
          </p:nvPr>
        </p:nvSpPr>
        <p:spPr>
          <a:xfrm>
            <a:off x="581194" y="5389399"/>
            <a:ext cx="11029616" cy="566738"/>
          </a:xfrm>
        </p:spPr>
        <p:txBody>
          <a:bodyPr/>
          <a:lstStyle/>
          <a:p>
            <a:r>
              <a:rPr lang="fr-FR" b="1" dirty="0"/>
              <a:t>Figure 19: </a:t>
            </a:r>
            <a:r>
              <a:rPr lang="fr-FR" dirty="0"/>
              <a:t>résultat de la convolution </a:t>
            </a:r>
          </a:p>
        </p:txBody>
      </p:sp>
      <p:pic>
        <p:nvPicPr>
          <p:cNvPr id="11" name="Picture Placeholder 10">
            <a:extLst>
              <a:ext uri="{FF2B5EF4-FFF2-40B4-BE49-F238E27FC236}">
                <a16:creationId xmlns:a16="http://schemas.microsoft.com/office/drawing/2014/main" id="{2677EC95-A50A-634B-8A5E-19D5F7E5DA72}"/>
              </a:ext>
            </a:extLst>
          </p:cNvPr>
          <p:cNvPicPr>
            <a:picLocks noGrp="1" noChangeAspect="1"/>
          </p:cNvPicPr>
          <p:nvPr>
            <p:ph type="pic" idx="1"/>
          </p:nvPr>
        </p:nvPicPr>
        <p:blipFill rotWithShape="1">
          <a:blip r:embed="rId2"/>
          <a:srcRect l="-6188" t="20395" r="-3210" b="10875"/>
          <a:stretch/>
        </p:blipFill>
        <p:spPr>
          <a:xfrm>
            <a:off x="450852" y="821409"/>
            <a:ext cx="11290300" cy="4433215"/>
          </a:xfrm>
        </p:spPr>
      </p:pic>
      <p:sp>
        <p:nvSpPr>
          <p:cNvPr id="5" name="Date Placeholder 4">
            <a:extLst>
              <a:ext uri="{FF2B5EF4-FFF2-40B4-BE49-F238E27FC236}">
                <a16:creationId xmlns:a16="http://schemas.microsoft.com/office/drawing/2014/main" id="{36BE220C-ADB6-8543-B788-3949D58615D0}"/>
              </a:ext>
            </a:extLst>
          </p:cNvPr>
          <p:cNvSpPr>
            <a:spLocks noGrp="1"/>
          </p:cNvSpPr>
          <p:nvPr>
            <p:ph type="dt" sz="half" idx="10"/>
          </p:nvPr>
        </p:nvSpPr>
        <p:spPr/>
        <p:txBody>
          <a:bodyPr/>
          <a:lstStyle/>
          <a:p>
            <a:fld id="{40280580-8CC0-8544-80B2-C142ABA6D0DA}" type="datetime3">
              <a:rPr lang="en-CA" smtClean="0"/>
              <a:t>27 January 2019</a:t>
            </a:fld>
            <a:endParaRPr lang="en-US" dirty="0"/>
          </a:p>
        </p:txBody>
      </p:sp>
      <p:sp>
        <p:nvSpPr>
          <p:cNvPr id="6" name="Slide Number Placeholder 5">
            <a:extLst>
              <a:ext uri="{FF2B5EF4-FFF2-40B4-BE49-F238E27FC236}">
                <a16:creationId xmlns:a16="http://schemas.microsoft.com/office/drawing/2014/main" id="{ECEA58F7-AF39-2F47-92D1-5ED932C1F66E}"/>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851803500"/>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32237-54D3-B541-BA15-7D54C2398C47}"/>
              </a:ext>
            </a:extLst>
          </p:cNvPr>
          <p:cNvSpPr>
            <a:spLocks noGrp="1"/>
          </p:cNvSpPr>
          <p:nvPr>
            <p:ph type="title"/>
          </p:nvPr>
        </p:nvSpPr>
        <p:spPr/>
        <p:txBody>
          <a:bodyPr/>
          <a:lstStyle/>
          <a:p>
            <a:r>
              <a:rPr lang="fr-FR" dirty="0"/>
              <a:t>Détectons les contours dans notre photo originale</a:t>
            </a:r>
          </a:p>
        </p:txBody>
      </p:sp>
      <p:pic>
        <p:nvPicPr>
          <p:cNvPr id="8" name="Content Placeholder 7">
            <a:extLst>
              <a:ext uri="{FF2B5EF4-FFF2-40B4-BE49-F238E27FC236}">
                <a16:creationId xmlns:a16="http://schemas.microsoft.com/office/drawing/2014/main" id="{C50CDF4F-A9CB-8244-ABA8-E206F994FF9C}"/>
              </a:ext>
            </a:extLst>
          </p:cNvPr>
          <p:cNvPicPr>
            <a:picLocks noGrp="1" noChangeAspect="1"/>
          </p:cNvPicPr>
          <p:nvPr>
            <p:ph sz="half" idx="1"/>
          </p:nvPr>
        </p:nvPicPr>
        <p:blipFill>
          <a:blip r:embed="rId2"/>
          <a:stretch>
            <a:fillRect/>
          </a:stretch>
        </p:blipFill>
        <p:spPr>
          <a:xfrm>
            <a:off x="464949" y="1923513"/>
            <a:ext cx="5597757" cy="4198318"/>
          </a:xfrm>
        </p:spPr>
      </p:pic>
      <p:sp>
        <p:nvSpPr>
          <p:cNvPr id="5" name="Date Placeholder 4">
            <a:extLst>
              <a:ext uri="{FF2B5EF4-FFF2-40B4-BE49-F238E27FC236}">
                <a16:creationId xmlns:a16="http://schemas.microsoft.com/office/drawing/2014/main" id="{6A54494C-E588-FE48-9C33-F3FFB7F43A3D}"/>
              </a:ext>
            </a:extLst>
          </p:cNvPr>
          <p:cNvSpPr>
            <a:spLocks noGrp="1"/>
          </p:cNvSpPr>
          <p:nvPr>
            <p:ph type="dt" sz="half" idx="10"/>
          </p:nvPr>
        </p:nvSpPr>
        <p:spPr/>
        <p:txBody>
          <a:bodyPr/>
          <a:lstStyle/>
          <a:p>
            <a:fld id="{D611744E-F75E-F841-862A-91EB25606864}" type="datetime3">
              <a:rPr lang="en-CA" smtClean="0"/>
              <a:t>27 January 2019</a:t>
            </a:fld>
            <a:endParaRPr lang="en-US" dirty="0"/>
          </a:p>
        </p:txBody>
      </p:sp>
      <p:sp>
        <p:nvSpPr>
          <p:cNvPr id="6" name="Slide Number Placeholder 5">
            <a:extLst>
              <a:ext uri="{FF2B5EF4-FFF2-40B4-BE49-F238E27FC236}">
                <a16:creationId xmlns:a16="http://schemas.microsoft.com/office/drawing/2014/main" id="{3AB60AE3-7DC8-D749-B260-DC409F2FD0DF}"/>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11" name="TextBox 10">
            <a:extLst>
              <a:ext uri="{FF2B5EF4-FFF2-40B4-BE49-F238E27FC236}">
                <a16:creationId xmlns:a16="http://schemas.microsoft.com/office/drawing/2014/main" id="{1A0F1D78-7B58-A048-91D1-3951CC3ADAE7}"/>
              </a:ext>
            </a:extLst>
          </p:cNvPr>
          <p:cNvSpPr txBox="1"/>
          <p:nvPr/>
        </p:nvSpPr>
        <p:spPr>
          <a:xfrm>
            <a:off x="7315787" y="5138936"/>
            <a:ext cx="3425125" cy="369332"/>
          </a:xfrm>
          <a:prstGeom prst="rect">
            <a:avLst/>
          </a:prstGeom>
          <a:noFill/>
        </p:spPr>
        <p:txBody>
          <a:bodyPr wrap="square" rtlCol="0">
            <a:spAutoFit/>
          </a:bodyPr>
          <a:lstStyle/>
          <a:p>
            <a:r>
              <a:rPr lang="fr-FR" dirty="0">
                <a:solidFill>
                  <a:schemeClr val="accent2">
                    <a:lumMod val="50000"/>
                  </a:schemeClr>
                </a:solidFill>
              </a:rPr>
              <a:t>Filtre  ’</a:t>
            </a:r>
            <a:r>
              <a:rPr lang="fr-FR" dirty="0" err="1">
                <a:solidFill>
                  <a:schemeClr val="accent2">
                    <a:lumMod val="50000"/>
                  </a:schemeClr>
                </a:solidFill>
              </a:rPr>
              <a:t>Canny</a:t>
            </a:r>
            <a:r>
              <a:rPr lang="fr-FR" dirty="0">
                <a:solidFill>
                  <a:schemeClr val="accent2">
                    <a:lumMod val="50000"/>
                  </a:schemeClr>
                </a:solidFill>
              </a:rPr>
              <a:t>’</a:t>
            </a:r>
          </a:p>
        </p:txBody>
      </p:sp>
      <p:pic>
        <p:nvPicPr>
          <p:cNvPr id="15" name="Content Placeholder 14">
            <a:extLst>
              <a:ext uri="{FF2B5EF4-FFF2-40B4-BE49-F238E27FC236}">
                <a16:creationId xmlns:a16="http://schemas.microsoft.com/office/drawing/2014/main" id="{F3DF2BB8-382E-114E-BE01-CDD9FC028A4B}"/>
              </a:ext>
            </a:extLst>
          </p:cNvPr>
          <p:cNvPicPr>
            <a:picLocks noGrp="1" noChangeAspect="1"/>
          </p:cNvPicPr>
          <p:nvPr>
            <p:ph sz="half" idx="2"/>
          </p:nvPr>
        </p:nvPicPr>
        <p:blipFill>
          <a:blip r:embed="rId3"/>
          <a:stretch>
            <a:fillRect/>
          </a:stretch>
        </p:blipFill>
        <p:spPr>
          <a:xfrm>
            <a:off x="6843653" y="1923513"/>
            <a:ext cx="2933700" cy="3009900"/>
          </a:xfrm>
        </p:spPr>
      </p:pic>
    </p:spTree>
    <p:extLst>
      <p:ext uri="{BB962C8B-B14F-4D97-AF65-F5344CB8AC3E}">
        <p14:creationId xmlns:p14="http://schemas.microsoft.com/office/powerpoint/2010/main" val="380043093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AFAB-BDAE-4543-ADD9-EDEB486B4467}"/>
              </a:ext>
            </a:extLst>
          </p:cNvPr>
          <p:cNvSpPr>
            <a:spLocks noGrp="1"/>
          </p:cNvSpPr>
          <p:nvPr>
            <p:ph type="title"/>
          </p:nvPr>
        </p:nvSpPr>
        <p:spPr/>
        <p:txBody>
          <a:bodyPr/>
          <a:lstStyle/>
          <a:p>
            <a:r>
              <a:rPr lang="fr-FR" dirty="0"/>
              <a:t>Introduction au sujet</a:t>
            </a:r>
          </a:p>
        </p:txBody>
      </p:sp>
      <p:graphicFrame>
        <p:nvGraphicFramePr>
          <p:cNvPr id="4" name="Content Placeholder 3">
            <a:extLst>
              <a:ext uri="{FF2B5EF4-FFF2-40B4-BE49-F238E27FC236}">
                <a16:creationId xmlns:a16="http://schemas.microsoft.com/office/drawing/2014/main" id="{5F0B2AC5-4CE6-0D48-9B1F-3D1632689A60}"/>
              </a:ext>
            </a:extLst>
          </p:cNvPr>
          <p:cNvGraphicFramePr>
            <a:graphicFrameLocks noGrp="1"/>
          </p:cNvGraphicFramePr>
          <p:nvPr>
            <p:ph idx="1"/>
            <p:extLst>
              <p:ext uri="{D42A27DB-BD31-4B8C-83A1-F6EECF244321}">
                <p14:modId xmlns:p14="http://schemas.microsoft.com/office/powerpoint/2010/main" val="2814182660"/>
              </p:ext>
            </p:extLst>
          </p:nvPr>
        </p:nvGraphicFramePr>
        <p:xfrm>
          <a:off x="-919164" y="2166937"/>
          <a:ext cx="12892089" cy="3876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FB0BD576-7146-FB45-B9D9-7F9C48A579C7}"/>
              </a:ext>
            </a:extLst>
          </p:cNvPr>
          <p:cNvSpPr>
            <a:spLocks noGrp="1"/>
          </p:cNvSpPr>
          <p:nvPr>
            <p:ph type="dt" sz="half" idx="10"/>
          </p:nvPr>
        </p:nvSpPr>
        <p:spPr/>
        <p:txBody>
          <a:bodyPr/>
          <a:lstStyle/>
          <a:p>
            <a:fld id="{40CB86DA-2DDF-0A41-BE2A-7189E1C8D043}" type="datetime3">
              <a:rPr lang="en-CA" smtClean="0"/>
              <a:t>27 January 2019</a:t>
            </a:fld>
            <a:endParaRPr lang="en-US" dirty="0"/>
          </a:p>
        </p:txBody>
      </p:sp>
      <p:sp>
        <p:nvSpPr>
          <p:cNvPr id="5" name="Slide Number Placeholder 4">
            <a:extLst>
              <a:ext uri="{FF2B5EF4-FFF2-40B4-BE49-F238E27FC236}">
                <a16:creationId xmlns:a16="http://schemas.microsoft.com/office/drawing/2014/main" id="{A720F459-019E-444F-9645-1199301B4A0B}"/>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27810350"/>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981F-9921-CD40-A5B5-D4D27EEC26DD}"/>
              </a:ext>
            </a:extLst>
          </p:cNvPr>
          <p:cNvSpPr>
            <a:spLocks noGrp="1"/>
          </p:cNvSpPr>
          <p:nvPr>
            <p:ph type="title"/>
          </p:nvPr>
        </p:nvSpPr>
        <p:spPr>
          <a:xfrm>
            <a:off x="578438" y="5754524"/>
            <a:ext cx="11029616" cy="566738"/>
          </a:xfrm>
        </p:spPr>
        <p:txBody>
          <a:bodyPr>
            <a:normAutofit/>
          </a:bodyPr>
          <a:lstStyle/>
          <a:p>
            <a:r>
              <a:rPr lang="fr-FR" sz="2200" b="1" dirty="0"/>
              <a:t>Figure 18: </a:t>
            </a:r>
            <a:r>
              <a:rPr lang="fr-FR" sz="2200" dirty="0"/>
              <a:t>implémentation du filtre « </a:t>
            </a:r>
            <a:r>
              <a:rPr lang="fr-FR" sz="2200" dirty="0" err="1"/>
              <a:t>canny</a:t>
            </a:r>
            <a:r>
              <a:rPr lang="fr-FR" sz="2200" dirty="0"/>
              <a:t> » sur l’image</a:t>
            </a:r>
          </a:p>
        </p:txBody>
      </p:sp>
      <p:pic>
        <p:nvPicPr>
          <p:cNvPr id="8" name="Picture Placeholder 7">
            <a:extLst>
              <a:ext uri="{FF2B5EF4-FFF2-40B4-BE49-F238E27FC236}">
                <a16:creationId xmlns:a16="http://schemas.microsoft.com/office/drawing/2014/main" id="{B9DD7ACE-9EB9-1E4C-A85B-E67252E2E88B}"/>
              </a:ext>
            </a:extLst>
          </p:cNvPr>
          <p:cNvPicPr>
            <a:picLocks noGrp="1" noChangeAspect="1"/>
          </p:cNvPicPr>
          <p:nvPr>
            <p:ph type="pic" idx="1"/>
          </p:nvPr>
        </p:nvPicPr>
        <p:blipFill rotWithShape="1">
          <a:blip r:embed="rId2"/>
          <a:srcRect l="-48565" t="5063" r="-48549" b="4944"/>
          <a:stretch/>
        </p:blipFill>
        <p:spPr>
          <a:xfrm>
            <a:off x="447675" y="600075"/>
            <a:ext cx="11290300" cy="5154613"/>
          </a:xfrm>
        </p:spPr>
      </p:pic>
      <p:sp>
        <p:nvSpPr>
          <p:cNvPr id="5" name="Date Placeholder 4">
            <a:extLst>
              <a:ext uri="{FF2B5EF4-FFF2-40B4-BE49-F238E27FC236}">
                <a16:creationId xmlns:a16="http://schemas.microsoft.com/office/drawing/2014/main" id="{4FA68B20-D289-D845-86F2-5C79339EFB1F}"/>
              </a:ext>
            </a:extLst>
          </p:cNvPr>
          <p:cNvSpPr>
            <a:spLocks noGrp="1"/>
          </p:cNvSpPr>
          <p:nvPr>
            <p:ph type="dt" sz="half" idx="10"/>
          </p:nvPr>
        </p:nvSpPr>
        <p:spPr/>
        <p:txBody>
          <a:bodyPr/>
          <a:lstStyle/>
          <a:p>
            <a:fld id="{B9C0ACDC-5BFA-1843-9770-D8A2912CA981}" type="datetime3">
              <a:rPr lang="en-CA" smtClean="0"/>
              <a:t>27 January 2019</a:t>
            </a:fld>
            <a:endParaRPr lang="en-US" dirty="0"/>
          </a:p>
        </p:txBody>
      </p:sp>
      <p:sp>
        <p:nvSpPr>
          <p:cNvPr id="6" name="Slide Number Placeholder 5">
            <a:extLst>
              <a:ext uri="{FF2B5EF4-FFF2-40B4-BE49-F238E27FC236}">
                <a16:creationId xmlns:a16="http://schemas.microsoft.com/office/drawing/2014/main" id="{FC2120F6-A569-134A-A486-DFC85985B3E4}"/>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461522918"/>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E591-EB7F-0640-AC6D-7841481F4D70}"/>
              </a:ext>
            </a:extLst>
          </p:cNvPr>
          <p:cNvSpPr>
            <a:spLocks noGrp="1"/>
          </p:cNvSpPr>
          <p:nvPr>
            <p:ph type="title"/>
          </p:nvPr>
        </p:nvSpPr>
        <p:spPr>
          <a:xfrm>
            <a:off x="578438" y="5855330"/>
            <a:ext cx="11029616" cy="566738"/>
          </a:xfrm>
        </p:spPr>
        <p:txBody>
          <a:bodyPr/>
          <a:lstStyle/>
          <a:p>
            <a:r>
              <a:rPr lang="fr-FR" b="1" dirty="0"/>
              <a:t>Figure 21: </a:t>
            </a:r>
            <a:r>
              <a:rPr lang="fr-FR" dirty="0"/>
              <a:t>résultat du filtre « </a:t>
            </a:r>
            <a:r>
              <a:rPr lang="fr-FR" dirty="0" err="1"/>
              <a:t>canny</a:t>
            </a:r>
            <a:r>
              <a:rPr lang="fr-FR" dirty="0"/>
              <a:t> »</a:t>
            </a:r>
          </a:p>
        </p:txBody>
      </p:sp>
      <p:pic>
        <p:nvPicPr>
          <p:cNvPr id="8" name="Picture Placeholder 7">
            <a:extLst>
              <a:ext uri="{FF2B5EF4-FFF2-40B4-BE49-F238E27FC236}">
                <a16:creationId xmlns:a16="http://schemas.microsoft.com/office/drawing/2014/main" id="{53CB614C-98C6-C54E-A262-32C145623030}"/>
              </a:ext>
            </a:extLst>
          </p:cNvPr>
          <p:cNvPicPr>
            <a:picLocks noGrp="1" noChangeAspect="1"/>
          </p:cNvPicPr>
          <p:nvPr>
            <p:ph type="pic" idx="1"/>
          </p:nvPr>
        </p:nvPicPr>
        <p:blipFill rotWithShape="1">
          <a:blip r:embed="rId2"/>
          <a:srcRect l="-24690" t="7913" r="-24678" b="7510"/>
          <a:stretch/>
        </p:blipFill>
        <p:spPr>
          <a:xfrm>
            <a:off x="447675" y="600075"/>
            <a:ext cx="11290300" cy="5254625"/>
          </a:xfrm>
        </p:spPr>
      </p:pic>
      <p:sp>
        <p:nvSpPr>
          <p:cNvPr id="5" name="Date Placeholder 4">
            <a:extLst>
              <a:ext uri="{FF2B5EF4-FFF2-40B4-BE49-F238E27FC236}">
                <a16:creationId xmlns:a16="http://schemas.microsoft.com/office/drawing/2014/main" id="{88E064DE-7C6D-0F47-A0C9-8F0A83CD20DE}"/>
              </a:ext>
            </a:extLst>
          </p:cNvPr>
          <p:cNvSpPr>
            <a:spLocks noGrp="1"/>
          </p:cNvSpPr>
          <p:nvPr>
            <p:ph type="dt" sz="half" idx="10"/>
          </p:nvPr>
        </p:nvSpPr>
        <p:spPr/>
        <p:txBody>
          <a:bodyPr/>
          <a:lstStyle/>
          <a:p>
            <a:fld id="{1292870F-89D6-2F45-BADA-DB65FA9D862B}" type="datetime3">
              <a:rPr lang="en-CA" smtClean="0"/>
              <a:t>27 January 2019</a:t>
            </a:fld>
            <a:endParaRPr lang="en-US" dirty="0"/>
          </a:p>
        </p:txBody>
      </p:sp>
      <p:sp>
        <p:nvSpPr>
          <p:cNvPr id="6" name="Slide Number Placeholder 5">
            <a:extLst>
              <a:ext uri="{FF2B5EF4-FFF2-40B4-BE49-F238E27FC236}">
                <a16:creationId xmlns:a16="http://schemas.microsoft.com/office/drawing/2014/main" id="{C4590729-8979-4446-8153-3A17C5D66368}"/>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21978939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AB51-262F-914F-B7B7-78459FE2F603}"/>
              </a:ext>
            </a:extLst>
          </p:cNvPr>
          <p:cNvSpPr>
            <a:spLocks noGrp="1"/>
          </p:cNvSpPr>
          <p:nvPr>
            <p:ph type="ctrTitle"/>
          </p:nvPr>
        </p:nvSpPr>
        <p:spPr/>
        <p:txBody>
          <a:bodyPr/>
          <a:lstStyle/>
          <a:p>
            <a:r>
              <a:rPr lang="fr-FR" dirty="0"/>
              <a:t>Démonstration</a:t>
            </a:r>
          </a:p>
        </p:txBody>
      </p:sp>
      <p:sp>
        <p:nvSpPr>
          <p:cNvPr id="3" name="Subtitle 2">
            <a:extLst>
              <a:ext uri="{FF2B5EF4-FFF2-40B4-BE49-F238E27FC236}">
                <a16:creationId xmlns:a16="http://schemas.microsoft.com/office/drawing/2014/main" id="{7BD2391E-0536-BB4B-8170-314C5B86BEDE}"/>
              </a:ext>
            </a:extLst>
          </p:cNvPr>
          <p:cNvSpPr>
            <a:spLocks noGrp="1"/>
          </p:cNvSpPr>
          <p:nvPr>
            <p:ph type="subTitle" idx="1"/>
          </p:nvPr>
        </p:nvSpPr>
        <p:spPr/>
        <p:txBody>
          <a:bodyPr/>
          <a:lstStyle/>
          <a:p>
            <a:endParaRPr lang="fr-FR" dirty="0"/>
          </a:p>
        </p:txBody>
      </p:sp>
      <p:sp>
        <p:nvSpPr>
          <p:cNvPr id="4" name="Date Placeholder 3">
            <a:extLst>
              <a:ext uri="{FF2B5EF4-FFF2-40B4-BE49-F238E27FC236}">
                <a16:creationId xmlns:a16="http://schemas.microsoft.com/office/drawing/2014/main" id="{91C20CBA-71CC-054D-996F-44391382C0AB}"/>
              </a:ext>
            </a:extLst>
          </p:cNvPr>
          <p:cNvSpPr>
            <a:spLocks noGrp="1"/>
          </p:cNvSpPr>
          <p:nvPr>
            <p:ph type="dt" sz="half" idx="10"/>
          </p:nvPr>
        </p:nvSpPr>
        <p:spPr/>
        <p:txBody>
          <a:bodyPr/>
          <a:lstStyle/>
          <a:p>
            <a:fld id="{52846882-3680-6B47-B997-1F793C530EA4}" type="datetime3">
              <a:rPr lang="en-CA" smtClean="0"/>
              <a:t>27 January 2019</a:t>
            </a:fld>
            <a:endParaRPr lang="en-US" dirty="0"/>
          </a:p>
        </p:txBody>
      </p:sp>
      <p:sp>
        <p:nvSpPr>
          <p:cNvPr id="5" name="Slide Number Placeholder 4">
            <a:extLst>
              <a:ext uri="{FF2B5EF4-FFF2-40B4-BE49-F238E27FC236}">
                <a16:creationId xmlns:a16="http://schemas.microsoft.com/office/drawing/2014/main" id="{3007F31E-E2D4-C448-A09C-FF972F73634B}"/>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3513734388"/>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6E5223-5C05-4A4C-8A8E-814D4747E047}"/>
              </a:ext>
            </a:extLst>
          </p:cNvPr>
          <p:cNvSpPr>
            <a:spLocks noGrp="1"/>
          </p:cNvSpPr>
          <p:nvPr>
            <p:ph type="title"/>
          </p:nvPr>
        </p:nvSpPr>
        <p:spPr/>
        <p:txBody>
          <a:bodyPr/>
          <a:lstStyle/>
          <a:p>
            <a:r>
              <a:rPr lang="fr-FR" dirty="0"/>
              <a:t>Face </a:t>
            </a:r>
            <a:r>
              <a:rPr lang="fr-FR" dirty="0" err="1"/>
              <a:t>detection</a:t>
            </a:r>
            <a:endParaRPr lang="fr-FR" dirty="0"/>
          </a:p>
        </p:txBody>
      </p:sp>
      <p:sp>
        <p:nvSpPr>
          <p:cNvPr id="7" name="Text Placeholder 6">
            <a:extLst>
              <a:ext uri="{FF2B5EF4-FFF2-40B4-BE49-F238E27FC236}">
                <a16:creationId xmlns:a16="http://schemas.microsoft.com/office/drawing/2014/main" id="{9AD91C9D-1C3D-FB4F-8E40-8DA3922F6497}"/>
              </a:ext>
            </a:extLst>
          </p:cNvPr>
          <p:cNvSpPr>
            <a:spLocks noGrp="1"/>
          </p:cNvSpPr>
          <p:nvPr>
            <p:ph type="body" idx="1"/>
          </p:nvPr>
        </p:nvSpPr>
        <p:spPr/>
        <p:txBody>
          <a:bodyPr/>
          <a:lstStyle/>
          <a:p>
            <a:endParaRPr lang="fr-FR"/>
          </a:p>
        </p:txBody>
      </p:sp>
      <p:sp>
        <p:nvSpPr>
          <p:cNvPr id="4" name="Date Placeholder 3">
            <a:extLst>
              <a:ext uri="{FF2B5EF4-FFF2-40B4-BE49-F238E27FC236}">
                <a16:creationId xmlns:a16="http://schemas.microsoft.com/office/drawing/2014/main" id="{56149F38-EBF6-4F4D-BED8-FD291949F4FA}"/>
              </a:ext>
            </a:extLst>
          </p:cNvPr>
          <p:cNvSpPr>
            <a:spLocks noGrp="1"/>
          </p:cNvSpPr>
          <p:nvPr>
            <p:ph type="dt" sz="half" idx="10"/>
          </p:nvPr>
        </p:nvSpPr>
        <p:spPr/>
        <p:txBody>
          <a:bodyPr/>
          <a:lstStyle/>
          <a:p>
            <a:fld id="{819E0EA0-ACA0-4C4F-A3AC-8D00CBEFBF28}" type="datetime3">
              <a:rPr lang="en-CA" smtClean="0"/>
              <a:t>27 January 2019</a:t>
            </a:fld>
            <a:endParaRPr lang="en-US" dirty="0"/>
          </a:p>
        </p:txBody>
      </p:sp>
      <p:sp>
        <p:nvSpPr>
          <p:cNvPr id="5" name="Slide Number Placeholder 4">
            <a:extLst>
              <a:ext uri="{FF2B5EF4-FFF2-40B4-BE49-F238E27FC236}">
                <a16:creationId xmlns:a16="http://schemas.microsoft.com/office/drawing/2014/main" id="{DCCD9320-BD1A-2441-8866-836F24152AC8}"/>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873134725"/>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5F40-136E-2945-BC55-C65AF825B77A}"/>
              </a:ext>
            </a:extLst>
          </p:cNvPr>
          <p:cNvSpPr>
            <a:spLocks noGrp="1"/>
          </p:cNvSpPr>
          <p:nvPr>
            <p:ph type="title"/>
          </p:nvPr>
        </p:nvSpPr>
        <p:spPr/>
        <p:txBody>
          <a:bodyPr/>
          <a:lstStyle/>
          <a:p>
            <a:r>
              <a:rPr lang="fr-FR" dirty="0"/>
              <a:t>Viola Jones face </a:t>
            </a:r>
            <a:r>
              <a:rPr lang="fr-FR" dirty="0" err="1"/>
              <a:t>detection</a:t>
            </a:r>
            <a:r>
              <a:rPr lang="fr-FR" dirty="0"/>
              <a:t> </a:t>
            </a:r>
            <a:r>
              <a:rPr lang="fr-FR" dirty="0" err="1"/>
              <a:t>algorithm</a:t>
            </a:r>
            <a:endParaRPr lang="fr-FR" dirty="0"/>
          </a:p>
        </p:txBody>
      </p:sp>
      <p:graphicFrame>
        <p:nvGraphicFramePr>
          <p:cNvPr id="6" name="Content Placeholder 5">
            <a:extLst>
              <a:ext uri="{FF2B5EF4-FFF2-40B4-BE49-F238E27FC236}">
                <a16:creationId xmlns:a16="http://schemas.microsoft.com/office/drawing/2014/main" id="{F41D1FB0-BD4D-CD42-8AD8-33CB68063E79}"/>
              </a:ext>
            </a:extLst>
          </p:cNvPr>
          <p:cNvGraphicFramePr>
            <a:graphicFrameLocks noGrp="1"/>
          </p:cNvGraphicFramePr>
          <p:nvPr>
            <p:ph idx="1"/>
            <p:extLst>
              <p:ext uri="{D42A27DB-BD31-4B8C-83A1-F6EECF244321}">
                <p14:modId xmlns:p14="http://schemas.microsoft.com/office/powerpoint/2010/main" val="1427923963"/>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5C6CA0A5-50A6-0A4C-968C-2B343F22489B}"/>
              </a:ext>
            </a:extLst>
          </p:cNvPr>
          <p:cNvSpPr>
            <a:spLocks noGrp="1"/>
          </p:cNvSpPr>
          <p:nvPr>
            <p:ph type="dt" sz="half" idx="10"/>
          </p:nvPr>
        </p:nvSpPr>
        <p:spPr/>
        <p:txBody>
          <a:bodyPr/>
          <a:lstStyle/>
          <a:p>
            <a:fld id="{46C6F342-74AA-FE4E-9788-382B9D972670}" type="datetime3">
              <a:rPr lang="en-CA" smtClean="0"/>
              <a:t>27 January 2019</a:t>
            </a:fld>
            <a:endParaRPr lang="en-US" dirty="0"/>
          </a:p>
        </p:txBody>
      </p:sp>
      <p:sp>
        <p:nvSpPr>
          <p:cNvPr id="5" name="Slide Number Placeholder 4">
            <a:extLst>
              <a:ext uri="{FF2B5EF4-FFF2-40B4-BE49-F238E27FC236}">
                <a16:creationId xmlns:a16="http://schemas.microsoft.com/office/drawing/2014/main" id="{BEE5C665-E8B3-6B43-B89D-01175D0EBC93}"/>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4112502883"/>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Haar</a:t>
            </a:r>
            <a:r>
              <a:rPr lang="fr-FR" dirty="0"/>
              <a:t> </a:t>
            </a:r>
            <a:r>
              <a:rPr lang="fr-FR" dirty="0" err="1"/>
              <a:t>features</a:t>
            </a:r>
            <a:endParaRPr lang="fr-FR" dirty="0"/>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180496"/>
            <a:ext cx="11029615" cy="1322121"/>
          </a:xfrm>
        </p:spPr>
        <p:txBody>
          <a:bodyPr/>
          <a:lstStyle/>
          <a:p>
            <a:r>
              <a:rPr lang="fr-FR" dirty="0"/>
              <a:t>Les caractéristiques de </a:t>
            </a:r>
            <a:r>
              <a:rPr lang="fr-FR" dirty="0" err="1"/>
              <a:t>Haar</a:t>
            </a:r>
            <a:r>
              <a:rPr lang="fr-FR" dirty="0"/>
              <a:t> sont similaires à ces noyaux de convolution utilisés pour détecter la présence de cette caractéristique dans l'image donnée.</a:t>
            </a:r>
          </a:p>
          <a:p>
            <a:r>
              <a:rPr lang="fr-FR" dirty="0"/>
              <a:t>Chaque caractéristique donne une valeur unique qui est calculée en soustrayant la somme des pixels sous le rectangle blanc de la somme des pixels sous le rectangle noir.</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8B96239E-C4C7-9545-812B-CC8CEBDF30C2}" type="datetime3">
              <a:rPr lang="en-CA" smtClean="0"/>
              <a:t>27 January 2019</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Picture 2">
            <a:extLst>
              <a:ext uri="{FF2B5EF4-FFF2-40B4-BE49-F238E27FC236}">
                <a16:creationId xmlns:a16="http://schemas.microsoft.com/office/drawing/2014/main" id="{7DA957F9-B847-D447-B3C7-8C479C1B9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234" y="3967157"/>
            <a:ext cx="5335997" cy="1414462"/>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C14FDBCD-1335-D644-998B-606D6E1F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322" y="3967157"/>
            <a:ext cx="3048000" cy="14144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0495875"/>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Haar</a:t>
            </a:r>
            <a:r>
              <a:rPr lang="fr-FR" dirty="0"/>
              <a:t> </a:t>
            </a:r>
            <a:r>
              <a:rPr lang="fr-FR" dirty="0" err="1"/>
              <a:t>features</a:t>
            </a:r>
            <a:endParaRPr lang="fr-FR" dirty="0"/>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180496"/>
            <a:ext cx="11029615" cy="1322121"/>
          </a:xfrm>
        </p:spPr>
        <p:txBody>
          <a:bodyPr/>
          <a:lstStyle/>
          <a:p>
            <a:r>
              <a:rPr lang="fr-FR" dirty="0"/>
              <a:t>L'algorithme « Viola Jones » utilise une fenêtre 24x24 pixels en tant que taille de fenêtre de base pour commencer à évaluer ces fonctionnalités dans une image donnée.</a:t>
            </a:r>
          </a:p>
          <a:p>
            <a:r>
              <a:rPr lang="fr-FR" dirty="0"/>
              <a:t>Si nous considérons tous les paramètres possibles des caractéristiques de « </a:t>
            </a:r>
            <a:r>
              <a:rPr lang="fr-FR" dirty="0" err="1"/>
              <a:t>Haar</a:t>
            </a:r>
            <a:r>
              <a:rPr lang="fr-FR" dirty="0"/>
              <a:t> » telles que la position, l'échelle et le type, nous finissons par calculer environ 160 000 caractéristiques dans cette fenêtre.</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D4C4D7B4-F06A-8C49-89AC-26B8F6C4C01B}" type="datetime3">
              <a:rPr lang="en-CA" smtClean="0"/>
              <a:t>27 January 2019</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8" name="Picture 2">
            <a:extLst>
              <a:ext uri="{FF2B5EF4-FFF2-40B4-BE49-F238E27FC236}">
                <a16:creationId xmlns:a16="http://schemas.microsoft.com/office/drawing/2014/main" id="{E9E39629-3A83-A440-BAF1-F64476A09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359" y="3634175"/>
            <a:ext cx="5181600" cy="23219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8067921"/>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C196-E9C0-814F-8B56-A5000E9698E0}"/>
              </a:ext>
            </a:extLst>
          </p:cNvPr>
          <p:cNvSpPr>
            <a:spLocks noGrp="1"/>
          </p:cNvSpPr>
          <p:nvPr>
            <p:ph type="title"/>
          </p:nvPr>
        </p:nvSpPr>
        <p:spPr/>
        <p:txBody>
          <a:bodyPr/>
          <a:lstStyle/>
          <a:p>
            <a:r>
              <a:rPr lang="fr-FR" dirty="0" err="1"/>
              <a:t>Feature</a:t>
            </a:r>
            <a:r>
              <a:rPr lang="fr-FR" dirty="0"/>
              <a:t> </a:t>
            </a:r>
            <a:r>
              <a:rPr lang="fr-FR" dirty="0" err="1"/>
              <a:t>detection</a:t>
            </a:r>
            <a:endParaRPr lang="fr-FR" dirty="0"/>
          </a:p>
        </p:txBody>
      </p:sp>
      <p:pic>
        <p:nvPicPr>
          <p:cNvPr id="8" name="Content Placeholder 7">
            <a:extLst>
              <a:ext uri="{FF2B5EF4-FFF2-40B4-BE49-F238E27FC236}">
                <a16:creationId xmlns:a16="http://schemas.microsoft.com/office/drawing/2014/main" id="{25B07CFA-00CF-A347-827E-4BEC47AA4A91}"/>
              </a:ext>
            </a:extLst>
          </p:cNvPr>
          <p:cNvPicPr>
            <a:picLocks noGrp="1" noChangeAspect="1"/>
          </p:cNvPicPr>
          <p:nvPr>
            <p:ph sz="half" idx="1"/>
          </p:nvPr>
        </p:nvPicPr>
        <p:blipFill>
          <a:blip r:embed="rId2"/>
          <a:stretch>
            <a:fillRect/>
          </a:stretch>
        </p:blipFill>
        <p:spPr>
          <a:xfrm>
            <a:off x="581193" y="2700338"/>
            <a:ext cx="5293841" cy="1848643"/>
          </a:xfrm>
        </p:spPr>
      </p:pic>
      <p:pic>
        <p:nvPicPr>
          <p:cNvPr id="10" name="Content Placeholder 9">
            <a:extLst>
              <a:ext uri="{FF2B5EF4-FFF2-40B4-BE49-F238E27FC236}">
                <a16:creationId xmlns:a16="http://schemas.microsoft.com/office/drawing/2014/main" id="{D271FA0E-E287-0C4A-8501-322FAF9D79A2}"/>
              </a:ext>
            </a:extLst>
          </p:cNvPr>
          <p:cNvPicPr>
            <a:picLocks noGrp="1" noChangeAspect="1"/>
          </p:cNvPicPr>
          <p:nvPr>
            <p:ph sz="half" idx="2"/>
          </p:nvPr>
        </p:nvPicPr>
        <p:blipFill>
          <a:blip r:embed="rId3"/>
          <a:stretch>
            <a:fillRect/>
          </a:stretch>
        </p:blipFill>
        <p:spPr>
          <a:xfrm>
            <a:off x="6557964" y="2025531"/>
            <a:ext cx="4327740" cy="3930606"/>
          </a:xfrm>
        </p:spPr>
      </p:pic>
      <p:sp>
        <p:nvSpPr>
          <p:cNvPr id="5" name="Date Placeholder 4">
            <a:extLst>
              <a:ext uri="{FF2B5EF4-FFF2-40B4-BE49-F238E27FC236}">
                <a16:creationId xmlns:a16="http://schemas.microsoft.com/office/drawing/2014/main" id="{7D1F88BB-5351-C248-9E8D-E257FCDA0DCD}"/>
              </a:ext>
            </a:extLst>
          </p:cNvPr>
          <p:cNvSpPr>
            <a:spLocks noGrp="1"/>
          </p:cNvSpPr>
          <p:nvPr>
            <p:ph type="dt" sz="half" idx="10"/>
          </p:nvPr>
        </p:nvSpPr>
        <p:spPr/>
        <p:txBody>
          <a:bodyPr/>
          <a:lstStyle/>
          <a:p>
            <a:fld id="{DB492A46-7A31-8F46-92B0-93480293810A}" type="datetime3">
              <a:rPr lang="en-CA" smtClean="0"/>
              <a:t>27 January 2019</a:t>
            </a:fld>
            <a:endParaRPr lang="en-US" dirty="0"/>
          </a:p>
        </p:txBody>
      </p:sp>
      <p:sp>
        <p:nvSpPr>
          <p:cNvPr id="6" name="Slide Number Placeholder 5">
            <a:extLst>
              <a:ext uri="{FF2B5EF4-FFF2-40B4-BE49-F238E27FC236}">
                <a16:creationId xmlns:a16="http://schemas.microsoft.com/office/drawing/2014/main" id="{C9E8CEFD-C891-3D43-951C-16947DDBAAF9}"/>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711066937"/>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Integral</a:t>
            </a:r>
            <a:r>
              <a:rPr lang="fr-FR" dirty="0"/>
              <a:t> image</a:t>
            </a:r>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025514"/>
            <a:ext cx="11029615" cy="2066040"/>
          </a:xfrm>
        </p:spPr>
        <p:txBody>
          <a:bodyPr>
            <a:normAutofit/>
          </a:bodyPr>
          <a:lstStyle/>
          <a:p>
            <a:r>
              <a:rPr lang="fr-FR" sz="2000" dirty="0"/>
              <a:t>Etant donné qu’il est évident qu’un nombre considérable de ces caractéristiques « </a:t>
            </a:r>
            <a:r>
              <a:rPr lang="fr-FR" sz="2000" dirty="0" err="1"/>
              <a:t>Haar</a:t>
            </a:r>
            <a:r>
              <a:rPr lang="fr-FR" sz="2000" dirty="0"/>
              <a:t> » rectangulaires doivent être évaluées chaque fois que Viola Jones propose une technique soignée pour réduire le calcul au lieu de faire la somme de toutes les valeurs de pixels sous les rectangles noir et blanc.</a:t>
            </a:r>
          </a:p>
          <a:p>
            <a:r>
              <a:rPr lang="fr-FR" sz="2000" dirty="0"/>
              <a:t>Ils ont introduit le concept d'image intégrale pour trouver la somme de tous les pixels sous un rectangle avec seulement 4 valeurs de coin de l'image intégrale.</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A8A961E0-09A9-2B43-B269-A9DD10199AC6}" type="datetime3">
              <a:rPr lang="en-CA" smtClean="0"/>
              <a:t>27 January 2019</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7" name="Picture 2">
            <a:extLst>
              <a:ext uri="{FF2B5EF4-FFF2-40B4-BE49-F238E27FC236}">
                <a16:creationId xmlns:a16="http://schemas.microsoft.com/office/drawing/2014/main" id="{A1F6AC1D-DFD8-784B-BB31-854807701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582" y="4091554"/>
            <a:ext cx="60960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96645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0B1C-4AB1-5B46-B4D0-62E3DB29BAA7}"/>
              </a:ext>
            </a:extLst>
          </p:cNvPr>
          <p:cNvSpPr>
            <a:spLocks noGrp="1"/>
          </p:cNvSpPr>
          <p:nvPr>
            <p:ph type="title"/>
          </p:nvPr>
        </p:nvSpPr>
        <p:spPr/>
        <p:txBody>
          <a:bodyPr/>
          <a:lstStyle/>
          <a:p>
            <a:r>
              <a:rPr lang="fr-FR" dirty="0" err="1"/>
              <a:t>Integral</a:t>
            </a:r>
            <a:r>
              <a:rPr lang="fr-FR" dirty="0"/>
              <a:t> image</a:t>
            </a:r>
          </a:p>
        </p:txBody>
      </p:sp>
      <p:pic>
        <p:nvPicPr>
          <p:cNvPr id="8" name="Content Placeholder 7">
            <a:extLst>
              <a:ext uri="{FF2B5EF4-FFF2-40B4-BE49-F238E27FC236}">
                <a16:creationId xmlns:a16="http://schemas.microsoft.com/office/drawing/2014/main" id="{5F5D8354-376C-FB48-A4BF-4423F00513D4}"/>
              </a:ext>
            </a:extLst>
          </p:cNvPr>
          <p:cNvPicPr>
            <a:picLocks noGrp="1" noChangeAspect="1"/>
          </p:cNvPicPr>
          <p:nvPr>
            <p:ph sz="half" idx="1"/>
          </p:nvPr>
        </p:nvPicPr>
        <p:blipFill>
          <a:blip r:embed="rId2"/>
          <a:stretch>
            <a:fillRect/>
          </a:stretch>
        </p:blipFill>
        <p:spPr>
          <a:xfrm>
            <a:off x="581193" y="3040856"/>
            <a:ext cx="5630709" cy="1988344"/>
          </a:xfrm>
        </p:spPr>
      </p:pic>
      <p:pic>
        <p:nvPicPr>
          <p:cNvPr id="10" name="Content Placeholder 9">
            <a:extLst>
              <a:ext uri="{FF2B5EF4-FFF2-40B4-BE49-F238E27FC236}">
                <a16:creationId xmlns:a16="http://schemas.microsoft.com/office/drawing/2014/main" id="{03BED8AD-6273-4640-8F18-ABC6FBAA90D3}"/>
              </a:ext>
            </a:extLst>
          </p:cNvPr>
          <p:cNvPicPr>
            <a:picLocks noGrp="1" noChangeAspect="1"/>
          </p:cNvPicPr>
          <p:nvPr>
            <p:ph sz="half" idx="2"/>
          </p:nvPr>
        </p:nvPicPr>
        <p:blipFill>
          <a:blip r:embed="rId3"/>
          <a:stretch>
            <a:fillRect/>
          </a:stretch>
        </p:blipFill>
        <p:spPr>
          <a:xfrm>
            <a:off x="7110869" y="2469035"/>
            <a:ext cx="3447431" cy="2736056"/>
          </a:xfrm>
        </p:spPr>
      </p:pic>
      <p:sp>
        <p:nvSpPr>
          <p:cNvPr id="5" name="Date Placeholder 4">
            <a:extLst>
              <a:ext uri="{FF2B5EF4-FFF2-40B4-BE49-F238E27FC236}">
                <a16:creationId xmlns:a16="http://schemas.microsoft.com/office/drawing/2014/main" id="{15136934-8536-3145-8801-9C1B7DA683D1}"/>
              </a:ext>
            </a:extLst>
          </p:cNvPr>
          <p:cNvSpPr>
            <a:spLocks noGrp="1"/>
          </p:cNvSpPr>
          <p:nvPr>
            <p:ph type="dt" sz="half" idx="10"/>
          </p:nvPr>
        </p:nvSpPr>
        <p:spPr/>
        <p:txBody>
          <a:bodyPr/>
          <a:lstStyle/>
          <a:p>
            <a:fld id="{DB492A46-7A31-8F46-92B0-93480293810A}" type="datetime3">
              <a:rPr lang="en-CA" smtClean="0"/>
              <a:t>27 January 2019</a:t>
            </a:fld>
            <a:endParaRPr lang="en-US" dirty="0"/>
          </a:p>
        </p:txBody>
      </p:sp>
      <p:sp>
        <p:nvSpPr>
          <p:cNvPr id="6" name="Slide Number Placeholder 5">
            <a:extLst>
              <a:ext uri="{FF2B5EF4-FFF2-40B4-BE49-F238E27FC236}">
                <a16:creationId xmlns:a16="http://schemas.microsoft.com/office/drawing/2014/main" id="{02DF02C7-84A5-B44C-886A-91E4946D006F}"/>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454443205"/>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AFAB-BDAE-4543-ADD9-EDEB486B4467}"/>
              </a:ext>
            </a:extLst>
          </p:cNvPr>
          <p:cNvSpPr>
            <a:spLocks noGrp="1"/>
          </p:cNvSpPr>
          <p:nvPr>
            <p:ph type="title"/>
          </p:nvPr>
        </p:nvSpPr>
        <p:spPr/>
        <p:txBody>
          <a:bodyPr/>
          <a:lstStyle/>
          <a:p>
            <a:r>
              <a:rPr lang="fr-FR" dirty="0"/>
              <a:t>Introduction au sujet</a:t>
            </a:r>
          </a:p>
        </p:txBody>
      </p:sp>
      <p:graphicFrame>
        <p:nvGraphicFramePr>
          <p:cNvPr id="4" name="Content Placeholder 3">
            <a:extLst>
              <a:ext uri="{FF2B5EF4-FFF2-40B4-BE49-F238E27FC236}">
                <a16:creationId xmlns:a16="http://schemas.microsoft.com/office/drawing/2014/main" id="{5F0B2AC5-4CE6-0D48-9B1F-3D1632689A60}"/>
              </a:ext>
            </a:extLst>
          </p:cNvPr>
          <p:cNvGraphicFramePr>
            <a:graphicFrameLocks noGrp="1"/>
          </p:cNvGraphicFramePr>
          <p:nvPr>
            <p:ph idx="1"/>
            <p:extLst>
              <p:ext uri="{D42A27DB-BD31-4B8C-83A1-F6EECF244321}">
                <p14:modId xmlns:p14="http://schemas.microsoft.com/office/powerpoint/2010/main" val="104726191"/>
              </p:ext>
            </p:extLst>
          </p:nvPr>
        </p:nvGraphicFramePr>
        <p:xfrm>
          <a:off x="-919164" y="2166937"/>
          <a:ext cx="12892089" cy="3876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6B6B9675-F207-3D47-9B4E-D847319070E3}"/>
              </a:ext>
            </a:extLst>
          </p:cNvPr>
          <p:cNvSpPr>
            <a:spLocks noGrp="1"/>
          </p:cNvSpPr>
          <p:nvPr>
            <p:ph type="dt" sz="half" idx="10"/>
          </p:nvPr>
        </p:nvSpPr>
        <p:spPr/>
        <p:txBody>
          <a:bodyPr/>
          <a:lstStyle/>
          <a:p>
            <a:fld id="{EAEFD3A9-8DAB-C246-A66D-04DCF2FB3AAA}" type="datetime3">
              <a:rPr lang="en-CA" smtClean="0"/>
              <a:t>27 January 2019</a:t>
            </a:fld>
            <a:endParaRPr lang="en-US" dirty="0"/>
          </a:p>
        </p:txBody>
      </p:sp>
      <p:sp>
        <p:nvSpPr>
          <p:cNvPr id="5" name="Slide Number Placeholder 4">
            <a:extLst>
              <a:ext uri="{FF2B5EF4-FFF2-40B4-BE49-F238E27FC236}">
                <a16:creationId xmlns:a16="http://schemas.microsoft.com/office/drawing/2014/main" id="{968D9D60-6EDB-2844-87B3-5C4F15E09934}"/>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08199446"/>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adaboost</a:t>
            </a:r>
            <a:endParaRPr lang="fr-FR" dirty="0"/>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025514"/>
            <a:ext cx="11029615" cy="1368615"/>
          </a:xfrm>
        </p:spPr>
        <p:txBody>
          <a:bodyPr>
            <a:normAutofit/>
          </a:bodyPr>
          <a:lstStyle/>
          <a:p>
            <a:r>
              <a:rPr lang="fr-FR" sz="2000" dirty="0"/>
              <a:t>Comme indiqué précédemment, il peut y avoir environ 160 000 valeurs de caractéristiques dans un détecteur à une résolution de base de 24 x 24 qui doivent être calculées. Mais il faut comprendre que seuls quelques ensembles de fonctionnalités seront utiles parmi toutes ces fonctionnalités pour identifier un visage.</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A8A961E0-09A9-2B43-B269-A9DD10199AC6}" type="datetime3">
              <a:rPr lang="en-CA" smtClean="0"/>
              <a:t>27 January 2019</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8" name="Picture 7">
            <a:extLst>
              <a:ext uri="{FF2B5EF4-FFF2-40B4-BE49-F238E27FC236}">
                <a16:creationId xmlns:a16="http://schemas.microsoft.com/office/drawing/2014/main" id="{80E81A18-D5C5-9644-93D8-161D27BD68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628" y="3579700"/>
            <a:ext cx="3727342" cy="28537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59468D4-6C0F-9B42-AD04-5E51E1570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889" y="3669312"/>
            <a:ext cx="2481504" cy="18194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F6B1BEEB-A652-3A46-9F61-CE6BA9C76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8612" y="3669312"/>
            <a:ext cx="2501029" cy="18194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526434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adaboost</a:t>
            </a:r>
            <a:endParaRPr lang="fr-FR" dirty="0"/>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025514"/>
            <a:ext cx="11029615" cy="2174527"/>
          </a:xfrm>
        </p:spPr>
        <p:txBody>
          <a:bodyPr>
            <a:normAutofit fontScale="92500" lnSpcReduction="10000"/>
          </a:bodyPr>
          <a:lstStyle/>
          <a:p>
            <a:r>
              <a:rPr lang="fr-FR" sz="2000" dirty="0" err="1"/>
              <a:t>Adaboost</a:t>
            </a:r>
            <a:r>
              <a:rPr lang="fr-FR" sz="2000" dirty="0"/>
              <a:t> est un algorithme d'apprentissage automatique qui aide à trouver uniquement les meilleures fonctionnalités parmi toutes ces 160 000 fonctionnalités. Après avoir trouvé ces caractéristiques, une combinaison pondérée de toutes ces caractéristiques est utilisée pour évaluer et décider si une fenêtre a un visage ou non. Chacune des caractéristiques sélectionnées est considérée comme acceptable si elle peut au moins exécuter mieux que la devinette aléatoire (détecte plus de la moitié des cas). </a:t>
            </a:r>
          </a:p>
          <a:p>
            <a:r>
              <a:rPr lang="fr-FR" sz="2000" dirty="0"/>
              <a:t>Ces fonctionnalités sont également appelées classificateurs faibles.  </a:t>
            </a:r>
            <a:r>
              <a:rPr lang="fr-FR" sz="2000" dirty="0" err="1"/>
              <a:t>Adaboost</a:t>
            </a:r>
            <a:r>
              <a:rPr lang="fr-FR" sz="2000" dirty="0"/>
              <a:t> construit un classificateur puissant sous la forme d'une combinaison linéaire de ces classificateurs faibles.</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A8A961E0-09A9-2B43-B269-A9DD10199AC6}" type="datetime3">
              <a:rPr lang="en-CA" smtClean="0"/>
              <a:t>27 January 2019</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11" name="Picture 2">
            <a:extLst>
              <a:ext uri="{FF2B5EF4-FFF2-40B4-BE49-F238E27FC236}">
                <a16:creationId xmlns:a16="http://schemas.microsoft.com/office/drawing/2014/main" id="{D56B21ED-E259-9840-9983-104B32107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539" y="4735189"/>
            <a:ext cx="55340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50AB1AA4-5E36-0B4E-B538-18BFA2D13F5C}"/>
              </a:ext>
            </a:extLst>
          </p:cNvPr>
          <p:cNvSpPr txBox="1"/>
          <p:nvPr/>
        </p:nvSpPr>
        <p:spPr>
          <a:xfrm>
            <a:off x="2380048" y="5458909"/>
            <a:ext cx="1905000" cy="369332"/>
          </a:xfrm>
          <a:prstGeom prst="rect">
            <a:avLst/>
          </a:prstGeom>
          <a:noFill/>
        </p:spPr>
        <p:txBody>
          <a:bodyPr wrap="square" rtlCol="0">
            <a:spAutoFit/>
          </a:bodyPr>
          <a:lstStyle/>
          <a:p>
            <a:r>
              <a:rPr lang="en-US" dirty="0"/>
              <a:t>Strong classifier</a:t>
            </a:r>
          </a:p>
        </p:txBody>
      </p:sp>
      <p:sp>
        <p:nvSpPr>
          <p:cNvPr id="14" name="TextBox 13">
            <a:extLst>
              <a:ext uri="{FF2B5EF4-FFF2-40B4-BE49-F238E27FC236}">
                <a16:creationId xmlns:a16="http://schemas.microsoft.com/office/drawing/2014/main" id="{4E999B1B-929B-5A4B-9636-C4A4999E5724}"/>
              </a:ext>
            </a:extLst>
          </p:cNvPr>
          <p:cNvSpPr txBox="1"/>
          <p:nvPr/>
        </p:nvSpPr>
        <p:spPr>
          <a:xfrm>
            <a:off x="4168397" y="5458909"/>
            <a:ext cx="1905000" cy="369332"/>
          </a:xfrm>
          <a:prstGeom prst="rect">
            <a:avLst/>
          </a:prstGeom>
          <a:noFill/>
        </p:spPr>
        <p:txBody>
          <a:bodyPr wrap="square" rtlCol="0">
            <a:spAutoFit/>
          </a:bodyPr>
          <a:lstStyle/>
          <a:p>
            <a:r>
              <a:rPr lang="en-US" dirty="0"/>
              <a:t>Weak classifier</a:t>
            </a:r>
          </a:p>
        </p:txBody>
      </p:sp>
      <p:sp>
        <p:nvSpPr>
          <p:cNvPr id="15" name="Isosceles Triangle 11">
            <a:extLst>
              <a:ext uri="{FF2B5EF4-FFF2-40B4-BE49-F238E27FC236}">
                <a16:creationId xmlns:a16="http://schemas.microsoft.com/office/drawing/2014/main" id="{7C87EE79-5EB2-294E-A308-39461D2DE6D4}"/>
              </a:ext>
            </a:extLst>
          </p:cNvPr>
          <p:cNvSpPr/>
          <p:nvPr/>
        </p:nvSpPr>
        <p:spPr>
          <a:xfrm>
            <a:off x="4661761" y="5151633"/>
            <a:ext cx="228600" cy="2436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1">
            <a:extLst>
              <a:ext uri="{FF2B5EF4-FFF2-40B4-BE49-F238E27FC236}">
                <a16:creationId xmlns:a16="http://schemas.microsoft.com/office/drawing/2014/main" id="{18F5F9EF-F79E-E045-8124-7C0BBACC78E1}"/>
              </a:ext>
            </a:extLst>
          </p:cNvPr>
          <p:cNvSpPr/>
          <p:nvPr/>
        </p:nvSpPr>
        <p:spPr>
          <a:xfrm>
            <a:off x="3218248" y="5207917"/>
            <a:ext cx="228600" cy="2436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632184"/>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66B-AF67-0147-B24D-D235960A694D}"/>
              </a:ext>
            </a:extLst>
          </p:cNvPr>
          <p:cNvSpPr>
            <a:spLocks noGrp="1"/>
          </p:cNvSpPr>
          <p:nvPr>
            <p:ph type="title"/>
          </p:nvPr>
        </p:nvSpPr>
        <p:spPr/>
        <p:txBody>
          <a:bodyPr/>
          <a:lstStyle/>
          <a:p>
            <a:r>
              <a:rPr lang="fr-FR" dirty="0" err="1"/>
              <a:t>Cascading</a:t>
            </a:r>
            <a:endParaRPr lang="fr-FR" dirty="0"/>
          </a:p>
        </p:txBody>
      </p:sp>
      <p:sp>
        <p:nvSpPr>
          <p:cNvPr id="3" name="Content Placeholder 2">
            <a:extLst>
              <a:ext uri="{FF2B5EF4-FFF2-40B4-BE49-F238E27FC236}">
                <a16:creationId xmlns:a16="http://schemas.microsoft.com/office/drawing/2014/main" id="{0B964F55-FD7D-6F43-A8CC-BF8C5287D778}"/>
              </a:ext>
            </a:extLst>
          </p:cNvPr>
          <p:cNvSpPr>
            <a:spLocks noGrp="1"/>
          </p:cNvSpPr>
          <p:nvPr>
            <p:ph idx="1"/>
          </p:nvPr>
        </p:nvSpPr>
        <p:spPr>
          <a:xfrm>
            <a:off x="581192" y="2025514"/>
            <a:ext cx="11029615" cy="3930623"/>
          </a:xfrm>
        </p:spPr>
        <p:txBody>
          <a:bodyPr>
            <a:normAutofit/>
          </a:bodyPr>
          <a:lstStyle/>
          <a:p>
            <a:r>
              <a:rPr lang="fr-FR" sz="2000" dirty="0"/>
              <a:t>Inversement, une sous-fenêtre classée comme un visage peut-être transmise à la prochaine étape de la cascade. Il s'ensuit que plus une sous-fenêtre donnée passe par plusieurs étapes, plus il y a de chances que la sous-fenêtre contienne un visage </a:t>
            </a:r>
          </a:p>
          <a:p>
            <a:r>
              <a:rPr lang="fr-FR" sz="2000" dirty="0"/>
              <a:t>Inversement, une sous-fenêtre classée comme un visage peut-être transmise à la prochaine étape de la cascade. Il s'ensuit que plus une sous-fenêtre donnée passe par plusieurs étapes, plus il y a de chances que la sous-fenêtre contienne un visage</a:t>
            </a:r>
          </a:p>
        </p:txBody>
      </p:sp>
      <p:sp>
        <p:nvSpPr>
          <p:cNvPr id="4" name="Date Placeholder 3">
            <a:extLst>
              <a:ext uri="{FF2B5EF4-FFF2-40B4-BE49-F238E27FC236}">
                <a16:creationId xmlns:a16="http://schemas.microsoft.com/office/drawing/2014/main" id="{77A2DCE5-416A-CB4B-94EE-FE56766C9267}"/>
              </a:ext>
            </a:extLst>
          </p:cNvPr>
          <p:cNvSpPr>
            <a:spLocks noGrp="1"/>
          </p:cNvSpPr>
          <p:nvPr>
            <p:ph type="dt" sz="half" idx="10"/>
          </p:nvPr>
        </p:nvSpPr>
        <p:spPr/>
        <p:txBody>
          <a:bodyPr/>
          <a:lstStyle/>
          <a:p>
            <a:fld id="{A8A961E0-09A9-2B43-B269-A9DD10199AC6}" type="datetime3">
              <a:rPr lang="en-CA" smtClean="0"/>
              <a:t>27 January 2019</a:t>
            </a:fld>
            <a:endParaRPr lang="en-US" dirty="0"/>
          </a:p>
        </p:txBody>
      </p:sp>
      <p:sp>
        <p:nvSpPr>
          <p:cNvPr id="5" name="Slide Number Placeholder 4">
            <a:extLst>
              <a:ext uri="{FF2B5EF4-FFF2-40B4-BE49-F238E27FC236}">
                <a16:creationId xmlns:a16="http://schemas.microsoft.com/office/drawing/2014/main" id="{F365D9CD-B0AB-074E-BD68-B1F25B41AB57}"/>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4271975692"/>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B7831-E414-974B-805F-8E74CE3A5C66}"/>
              </a:ext>
            </a:extLst>
          </p:cNvPr>
          <p:cNvSpPr>
            <a:spLocks noGrp="1"/>
          </p:cNvSpPr>
          <p:nvPr>
            <p:ph type="title"/>
          </p:nvPr>
        </p:nvSpPr>
        <p:spPr/>
        <p:txBody>
          <a:bodyPr/>
          <a:lstStyle/>
          <a:p>
            <a:r>
              <a:rPr lang="fr-FR" b="1" dirty="0"/>
              <a:t>Figure 22: </a:t>
            </a:r>
            <a:r>
              <a:rPr lang="fr-CA" dirty="0"/>
              <a:t>Processus de </a:t>
            </a:r>
            <a:r>
              <a:rPr lang="fr-CA" dirty="0" err="1"/>
              <a:t>casacading</a:t>
            </a:r>
            <a:r>
              <a:rPr lang="en-CA" dirty="0"/>
              <a:t> </a:t>
            </a:r>
            <a:endParaRPr lang="fr-FR" dirty="0"/>
          </a:p>
        </p:txBody>
      </p:sp>
      <p:sp>
        <p:nvSpPr>
          <p:cNvPr id="4" name="Text Placeholder 3">
            <a:extLst>
              <a:ext uri="{FF2B5EF4-FFF2-40B4-BE49-F238E27FC236}">
                <a16:creationId xmlns:a16="http://schemas.microsoft.com/office/drawing/2014/main" id="{5718CE21-F4DC-E841-9447-EF7C21B011C3}"/>
              </a:ext>
            </a:extLst>
          </p:cNvPr>
          <p:cNvSpPr>
            <a:spLocks noGrp="1"/>
          </p:cNvSpPr>
          <p:nvPr>
            <p:ph type="body" sz="half" idx="2"/>
          </p:nvPr>
        </p:nvSpPr>
        <p:spPr/>
        <p:txBody>
          <a:bodyPr/>
          <a:lstStyle/>
          <a:p>
            <a:endParaRPr lang="fr-FR"/>
          </a:p>
        </p:txBody>
      </p:sp>
      <p:sp>
        <p:nvSpPr>
          <p:cNvPr id="5" name="Date Placeholder 4">
            <a:extLst>
              <a:ext uri="{FF2B5EF4-FFF2-40B4-BE49-F238E27FC236}">
                <a16:creationId xmlns:a16="http://schemas.microsoft.com/office/drawing/2014/main" id="{72109EBB-C06E-9842-904A-00459906FD7B}"/>
              </a:ext>
            </a:extLst>
          </p:cNvPr>
          <p:cNvSpPr>
            <a:spLocks noGrp="1"/>
          </p:cNvSpPr>
          <p:nvPr>
            <p:ph type="dt" sz="half" idx="10"/>
          </p:nvPr>
        </p:nvSpPr>
        <p:spPr/>
        <p:txBody>
          <a:bodyPr/>
          <a:lstStyle/>
          <a:p>
            <a:fld id="{E3FBBE44-5A00-CB42-96E9-CD779982ABC2}" type="datetime3">
              <a:rPr lang="en-CA" smtClean="0"/>
              <a:t>27 January 2019</a:t>
            </a:fld>
            <a:endParaRPr lang="en-US" dirty="0"/>
          </a:p>
        </p:txBody>
      </p:sp>
      <p:sp>
        <p:nvSpPr>
          <p:cNvPr id="6" name="Slide Number Placeholder 5">
            <a:extLst>
              <a:ext uri="{FF2B5EF4-FFF2-40B4-BE49-F238E27FC236}">
                <a16:creationId xmlns:a16="http://schemas.microsoft.com/office/drawing/2014/main" id="{5441ECAE-D66B-704E-92FF-BAE17D824A75}"/>
              </a:ext>
            </a:extLst>
          </p:cNvPr>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Picture Placeholder 6">
            <a:extLst>
              <a:ext uri="{FF2B5EF4-FFF2-40B4-BE49-F238E27FC236}">
                <a16:creationId xmlns:a16="http://schemas.microsoft.com/office/drawing/2014/main" id="{69E711B1-50BA-644C-AB96-10AB6013BECF}"/>
              </a:ext>
            </a:extLst>
          </p:cNvPr>
          <p:cNvPicPr>
            <a:picLocks noGrp="1"/>
          </p:cNvPicPr>
          <p:nvPr>
            <p:ph type="pic" idx="1"/>
          </p:nvPr>
        </p:nvPicPr>
        <p:blipFill rotWithShape="1">
          <a:blip r:embed="rId2">
            <a:extLst>
              <a:ext uri="{28A0092B-C50C-407E-A947-70E740481C1C}">
                <a14:useLocalDpi xmlns:a14="http://schemas.microsoft.com/office/drawing/2010/main" val="0"/>
              </a:ext>
            </a:extLst>
          </a:blip>
          <a:srcRect l="25" r="-256"/>
          <a:stretch/>
        </p:blipFill>
        <p:spPr bwMode="auto">
          <a:xfrm>
            <a:off x="228601" y="928689"/>
            <a:ext cx="11215688" cy="24529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65212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C0FA-201F-E946-B29B-07472E08500C}"/>
              </a:ext>
            </a:extLst>
          </p:cNvPr>
          <p:cNvSpPr>
            <a:spLocks noGrp="1"/>
          </p:cNvSpPr>
          <p:nvPr>
            <p:ph type="title"/>
          </p:nvPr>
        </p:nvSpPr>
        <p:spPr>
          <a:xfrm>
            <a:off x="581194" y="5795452"/>
            <a:ext cx="11029616" cy="566738"/>
          </a:xfrm>
        </p:spPr>
        <p:txBody>
          <a:bodyPr/>
          <a:lstStyle/>
          <a:p>
            <a:r>
              <a:rPr lang="fr-CA" b="1" dirty="0"/>
              <a:t>Figure 23: </a:t>
            </a:r>
            <a:r>
              <a:rPr lang="fr-CA" dirty="0"/>
              <a:t>Détection de visage - position frontale</a:t>
            </a:r>
            <a:endParaRPr lang="fr-FR" dirty="0"/>
          </a:p>
        </p:txBody>
      </p:sp>
      <p:sp>
        <p:nvSpPr>
          <p:cNvPr id="5" name="Date Placeholder 4">
            <a:extLst>
              <a:ext uri="{FF2B5EF4-FFF2-40B4-BE49-F238E27FC236}">
                <a16:creationId xmlns:a16="http://schemas.microsoft.com/office/drawing/2014/main" id="{56782F1B-C441-824C-9615-E1BB7DEBAF76}"/>
              </a:ext>
            </a:extLst>
          </p:cNvPr>
          <p:cNvSpPr>
            <a:spLocks noGrp="1"/>
          </p:cNvSpPr>
          <p:nvPr>
            <p:ph type="dt" sz="half" idx="10"/>
          </p:nvPr>
        </p:nvSpPr>
        <p:spPr/>
        <p:txBody>
          <a:bodyPr/>
          <a:lstStyle/>
          <a:p>
            <a:fld id="{E3FBBE44-5A00-CB42-96E9-CD779982ABC2}" type="datetime3">
              <a:rPr lang="en-CA" smtClean="0"/>
              <a:t>27 January 2019</a:t>
            </a:fld>
            <a:endParaRPr lang="en-US" dirty="0"/>
          </a:p>
        </p:txBody>
      </p:sp>
      <p:sp>
        <p:nvSpPr>
          <p:cNvPr id="6" name="Slide Number Placeholder 5">
            <a:extLst>
              <a:ext uri="{FF2B5EF4-FFF2-40B4-BE49-F238E27FC236}">
                <a16:creationId xmlns:a16="http://schemas.microsoft.com/office/drawing/2014/main" id="{C82A8EA5-2EB2-444E-86FA-2EC7D9D4E8F4}"/>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8" name="Picture Placeholder 7">
            <a:extLst>
              <a:ext uri="{FF2B5EF4-FFF2-40B4-BE49-F238E27FC236}">
                <a16:creationId xmlns:a16="http://schemas.microsoft.com/office/drawing/2014/main" id="{7861BD19-93EB-334F-8938-4922D8E91E3C}"/>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6454" t="7072" r="-9470" b="6443"/>
          <a:stretch/>
        </p:blipFill>
        <p:spPr>
          <a:xfrm>
            <a:off x="447675" y="600075"/>
            <a:ext cx="11290300" cy="5154613"/>
          </a:xfrm>
          <a:prstGeom prst="rect">
            <a:avLst/>
          </a:prstGeom>
        </p:spPr>
      </p:pic>
    </p:spTree>
    <p:extLst>
      <p:ext uri="{BB962C8B-B14F-4D97-AF65-F5344CB8AC3E}">
        <p14:creationId xmlns:p14="http://schemas.microsoft.com/office/powerpoint/2010/main" val="31311959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C0FA-201F-E946-B29B-07472E08500C}"/>
              </a:ext>
            </a:extLst>
          </p:cNvPr>
          <p:cNvSpPr>
            <a:spLocks noGrp="1"/>
          </p:cNvSpPr>
          <p:nvPr>
            <p:ph type="title"/>
          </p:nvPr>
        </p:nvSpPr>
        <p:spPr>
          <a:xfrm>
            <a:off x="581194" y="5795452"/>
            <a:ext cx="11029616" cy="566738"/>
          </a:xfrm>
        </p:spPr>
        <p:txBody>
          <a:bodyPr/>
          <a:lstStyle/>
          <a:p>
            <a:r>
              <a:rPr lang="fr-CA" b="1" dirty="0"/>
              <a:t>Figure 24: </a:t>
            </a:r>
            <a:r>
              <a:rPr lang="fr-CA" dirty="0"/>
              <a:t>Détection de visage - position latérale</a:t>
            </a:r>
            <a:r>
              <a:rPr lang="en-CA" dirty="0"/>
              <a:t> </a:t>
            </a:r>
            <a:endParaRPr lang="fr-FR" dirty="0"/>
          </a:p>
        </p:txBody>
      </p:sp>
      <p:sp>
        <p:nvSpPr>
          <p:cNvPr id="5" name="Date Placeholder 4">
            <a:extLst>
              <a:ext uri="{FF2B5EF4-FFF2-40B4-BE49-F238E27FC236}">
                <a16:creationId xmlns:a16="http://schemas.microsoft.com/office/drawing/2014/main" id="{56782F1B-C441-824C-9615-E1BB7DEBAF76}"/>
              </a:ext>
            </a:extLst>
          </p:cNvPr>
          <p:cNvSpPr>
            <a:spLocks noGrp="1"/>
          </p:cNvSpPr>
          <p:nvPr>
            <p:ph type="dt" sz="half" idx="10"/>
          </p:nvPr>
        </p:nvSpPr>
        <p:spPr/>
        <p:txBody>
          <a:bodyPr/>
          <a:lstStyle/>
          <a:p>
            <a:fld id="{E3FBBE44-5A00-CB42-96E9-CD779982ABC2}" type="datetime3">
              <a:rPr lang="en-CA" smtClean="0"/>
              <a:t>27 January 2019</a:t>
            </a:fld>
            <a:endParaRPr lang="en-US" dirty="0"/>
          </a:p>
        </p:txBody>
      </p:sp>
      <p:sp>
        <p:nvSpPr>
          <p:cNvPr id="6" name="Slide Number Placeholder 5">
            <a:extLst>
              <a:ext uri="{FF2B5EF4-FFF2-40B4-BE49-F238E27FC236}">
                <a16:creationId xmlns:a16="http://schemas.microsoft.com/office/drawing/2014/main" id="{C82A8EA5-2EB2-444E-86FA-2EC7D9D4E8F4}"/>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10" name="Picture Placeholder 9">
            <a:extLst>
              <a:ext uri="{FF2B5EF4-FFF2-40B4-BE49-F238E27FC236}">
                <a16:creationId xmlns:a16="http://schemas.microsoft.com/office/drawing/2014/main" id="{C0B6954E-BFB8-A74F-A856-ECC0B4395125}"/>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1797" t="3993" r="-9279" b="5680"/>
          <a:stretch/>
        </p:blipFill>
        <p:spPr>
          <a:xfrm>
            <a:off x="447675" y="600075"/>
            <a:ext cx="11290300" cy="5154613"/>
          </a:xfrm>
          <a:prstGeom prst="rect">
            <a:avLst/>
          </a:prstGeom>
        </p:spPr>
      </p:pic>
    </p:spTree>
    <p:extLst>
      <p:ext uri="{BB962C8B-B14F-4D97-AF65-F5344CB8AC3E}">
        <p14:creationId xmlns:p14="http://schemas.microsoft.com/office/powerpoint/2010/main" val="2017007202"/>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C0FA-201F-E946-B29B-07472E08500C}"/>
              </a:ext>
            </a:extLst>
          </p:cNvPr>
          <p:cNvSpPr>
            <a:spLocks noGrp="1"/>
          </p:cNvSpPr>
          <p:nvPr>
            <p:ph type="title"/>
          </p:nvPr>
        </p:nvSpPr>
        <p:spPr>
          <a:xfrm>
            <a:off x="581194" y="5795452"/>
            <a:ext cx="11029616" cy="566738"/>
          </a:xfrm>
        </p:spPr>
        <p:txBody>
          <a:bodyPr/>
          <a:lstStyle/>
          <a:p>
            <a:r>
              <a:rPr lang="fr-CA" b="1" dirty="0"/>
              <a:t>Figure 25: </a:t>
            </a:r>
            <a:r>
              <a:rPr lang="fr-CA" dirty="0"/>
              <a:t>Détection de visage - position latérale</a:t>
            </a:r>
            <a:r>
              <a:rPr lang="en-CA" dirty="0"/>
              <a:t> </a:t>
            </a:r>
            <a:endParaRPr lang="fr-FR" dirty="0"/>
          </a:p>
        </p:txBody>
      </p:sp>
      <p:sp>
        <p:nvSpPr>
          <p:cNvPr id="5" name="Date Placeholder 4">
            <a:extLst>
              <a:ext uri="{FF2B5EF4-FFF2-40B4-BE49-F238E27FC236}">
                <a16:creationId xmlns:a16="http://schemas.microsoft.com/office/drawing/2014/main" id="{56782F1B-C441-824C-9615-E1BB7DEBAF76}"/>
              </a:ext>
            </a:extLst>
          </p:cNvPr>
          <p:cNvSpPr>
            <a:spLocks noGrp="1"/>
          </p:cNvSpPr>
          <p:nvPr>
            <p:ph type="dt" sz="half" idx="10"/>
          </p:nvPr>
        </p:nvSpPr>
        <p:spPr/>
        <p:txBody>
          <a:bodyPr/>
          <a:lstStyle/>
          <a:p>
            <a:fld id="{E3FBBE44-5A00-CB42-96E9-CD779982ABC2}" type="datetime3">
              <a:rPr lang="en-CA" smtClean="0"/>
              <a:t>27 January 2019</a:t>
            </a:fld>
            <a:endParaRPr lang="en-US" dirty="0"/>
          </a:p>
        </p:txBody>
      </p:sp>
      <p:sp>
        <p:nvSpPr>
          <p:cNvPr id="6" name="Slide Number Placeholder 5">
            <a:extLst>
              <a:ext uri="{FF2B5EF4-FFF2-40B4-BE49-F238E27FC236}">
                <a16:creationId xmlns:a16="http://schemas.microsoft.com/office/drawing/2014/main" id="{C82A8EA5-2EB2-444E-86FA-2EC7D9D4E8F4}"/>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10" name="Picture Placeholder 9">
            <a:extLst>
              <a:ext uri="{FF2B5EF4-FFF2-40B4-BE49-F238E27FC236}">
                <a16:creationId xmlns:a16="http://schemas.microsoft.com/office/drawing/2014/main" id="{C0B6954E-BFB8-A74F-A856-ECC0B4395125}"/>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1797" t="3993" r="-9279" b="5680"/>
          <a:stretch/>
        </p:blipFill>
        <p:spPr>
          <a:xfrm>
            <a:off x="447675" y="600075"/>
            <a:ext cx="11290300" cy="5154613"/>
          </a:xfrm>
          <a:prstGeom prst="rect">
            <a:avLst/>
          </a:prstGeom>
        </p:spPr>
      </p:pic>
    </p:spTree>
    <p:extLst>
      <p:ext uri="{BB962C8B-B14F-4D97-AF65-F5344CB8AC3E}">
        <p14:creationId xmlns:p14="http://schemas.microsoft.com/office/powerpoint/2010/main" val="1604030583"/>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C0FA-201F-E946-B29B-07472E08500C}"/>
              </a:ext>
            </a:extLst>
          </p:cNvPr>
          <p:cNvSpPr>
            <a:spLocks noGrp="1"/>
          </p:cNvSpPr>
          <p:nvPr>
            <p:ph type="title"/>
          </p:nvPr>
        </p:nvSpPr>
        <p:spPr>
          <a:xfrm>
            <a:off x="581194" y="5795452"/>
            <a:ext cx="11029616" cy="566738"/>
          </a:xfrm>
        </p:spPr>
        <p:txBody>
          <a:bodyPr/>
          <a:lstStyle/>
          <a:p>
            <a:r>
              <a:rPr lang="fr-CA" b="1" dirty="0"/>
              <a:t>Figure 26: </a:t>
            </a:r>
            <a:r>
              <a:rPr lang="fr-CA" dirty="0"/>
              <a:t>Détection simultanée de plusieurs visages</a:t>
            </a:r>
            <a:r>
              <a:rPr lang="en-CA" dirty="0"/>
              <a:t> </a:t>
            </a:r>
            <a:endParaRPr lang="fr-FR" dirty="0"/>
          </a:p>
        </p:txBody>
      </p:sp>
      <p:sp>
        <p:nvSpPr>
          <p:cNvPr id="5" name="Date Placeholder 4">
            <a:extLst>
              <a:ext uri="{FF2B5EF4-FFF2-40B4-BE49-F238E27FC236}">
                <a16:creationId xmlns:a16="http://schemas.microsoft.com/office/drawing/2014/main" id="{56782F1B-C441-824C-9615-E1BB7DEBAF76}"/>
              </a:ext>
            </a:extLst>
          </p:cNvPr>
          <p:cNvSpPr>
            <a:spLocks noGrp="1"/>
          </p:cNvSpPr>
          <p:nvPr>
            <p:ph type="dt" sz="half" idx="10"/>
          </p:nvPr>
        </p:nvSpPr>
        <p:spPr/>
        <p:txBody>
          <a:bodyPr/>
          <a:lstStyle/>
          <a:p>
            <a:fld id="{E3FBBE44-5A00-CB42-96E9-CD779982ABC2}" type="datetime3">
              <a:rPr lang="en-CA" smtClean="0"/>
              <a:t>27 January 2019</a:t>
            </a:fld>
            <a:endParaRPr lang="en-US" dirty="0"/>
          </a:p>
        </p:txBody>
      </p:sp>
      <p:sp>
        <p:nvSpPr>
          <p:cNvPr id="6" name="Slide Number Placeholder 5">
            <a:extLst>
              <a:ext uri="{FF2B5EF4-FFF2-40B4-BE49-F238E27FC236}">
                <a16:creationId xmlns:a16="http://schemas.microsoft.com/office/drawing/2014/main" id="{C82A8EA5-2EB2-444E-86FA-2EC7D9D4E8F4}"/>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8" name="Picture Placeholder 7">
            <a:extLst>
              <a:ext uri="{FF2B5EF4-FFF2-40B4-BE49-F238E27FC236}">
                <a16:creationId xmlns:a16="http://schemas.microsoft.com/office/drawing/2014/main" id="{43F72B79-7D47-0C44-BCA9-2B2C14D04113}"/>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t="12698" b="12698"/>
          <a:stretch>
            <a:fillRect/>
          </a:stretch>
        </p:blipFill>
        <p:spPr>
          <a:xfrm>
            <a:off x="447675" y="600075"/>
            <a:ext cx="11290300" cy="5154613"/>
          </a:xfrm>
          <a:prstGeom prst="rect">
            <a:avLst/>
          </a:prstGeom>
        </p:spPr>
      </p:pic>
    </p:spTree>
    <p:extLst>
      <p:ext uri="{BB962C8B-B14F-4D97-AF65-F5344CB8AC3E}">
        <p14:creationId xmlns:p14="http://schemas.microsoft.com/office/powerpoint/2010/main" val="1436924902"/>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C0FA-201F-E946-B29B-07472E08500C}"/>
              </a:ext>
            </a:extLst>
          </p:cNvPr>
          <p:cNvSpPr>
            <a:spLocks noGrp="1"/>
          </p:cNvSpPr>
          <p:nvPr>
            <p:ph type="title"/>
          </p:nvPr>
        </p:nvSpPr>
        <p:spPr>
          <a:xfrm>
            <a:off x="581194" y="5795452"/>
            <a:ext cx="11029616" cy="566738"/>
          </a:xfrm>
        </p:spPr>
        <p:txBody>
          <a:bodyPr/>
          <a:lstStyle/>
          <a:p>
            <a:r>
              <a:rPr lang="fr-CA" b="1" dirty="0"/>
              <a:t>Figure 27: </a:t>
            </a:r>
            <a:r>
              <a:rPr lang="fr-CA" dirty="0"/>
              <a:t>Détection de visage - position latérale</a:t>
            </a:r>
            <a:r>
              <a:rPr lang="en-CA" dirty="0"/>
              <a:t> </a:t>
            </a:r>
            <a:endParaRPr lang="fr-FR" dirty="0"/>
          </a:p>
        </p:txBody>
      </p:sp>
      <p:sp>
        <p:nvSpPr>
          <p:cNvPr id="5" name="Date Placeholder 4">
            <a:extLst>
              <a:ext uri="{FF2B5EF4-FFF2-40B4-BE49-F238E27FC236}">
                <a16:creationId xmlns:a16="http://schemas.microsoft.com/office/drawing/2014/main" id="{56782F1B-C441-824C-9615-E1BB7DEBAF76}"/>
              </a:ext>
            </a:extLst>
          </p:cNvPr>
          <p:cNvSpPr>
            <a:spLocks noGrp="1"/>
          </p:cNvSpPr>
          <p:nvPr>
            <p:ph type="dt" sz="half" idx="10"/>
          </p:nvPr>
        </p:nvSpPr>
        <p:spPr/>
        <p:txBody>
          <a:bodyPr/>
          <a:lstStyle/>
          <a:p>
            <a:fld id="{E3FBBE44-5A00-CB42-96E9-CD779982ABC2}" type="datetime3">
              <a:rPr lang="en-CA" smtClean="0"/>
              <a:t>27 January 2019</a:t>
            </a:fld>
            <a:endParaRPr lang="en-US" dirty="0"/>
          </a:p>
        </p:txBody>
      </p:sp>
      <p:sp>
        <p:nvSpPr>
          <p:cNvPr id="6" name="Slide Number Placeholder 5">
            <a:extLst>
              <a:ext uri="{FF2B5EF4-FFF2-40B4-BE49-F238E27FC236}">
                <a16:creationId xmlns:a16="http://schemas.microsoft.com/office/drawing/2014/main" id="{C82A8EA5-2EB2-444E-86FA-2EC7D9D4E8F4}"/>
              </a:ext>
            </a:extLst>
          </p:cNvPr>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8" name="Picture Placeholder 7">
            <a:extLst>
              <a:ext uri="{FF2B5EF4-FFF2-40B4-BE49-F238E27FC236}">
                <a16:creationId xmlns:a16="http://schemas.microsoft.com/office/drawing/2014/main" id="{3BFC7EF6-76E1-A043-A647-296AB307695B}"/>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8827" t="7404" r="-6685" b="6420"/>
          <a:stretch/>
        </p:blipFill>
        <p:spPr>
          <a:xfrm>
            <a:off x="447675" y="600075"/>
            <a:ext cx="11290300" cy="5154613"/>
          </a:xfrm>
          <a:prstGeom prst="rect">
            <a:avLst/>
          </a:prstGeom>
        </p:spPr>
      </p:pic>
    </p:spTree>
    <p:extLst>
      <p:ext uri="{BB962C8B-B14F-4D97-AF65-F5344CB8AC3E}">
        <p14:creationId xmlns:p14="http://schemas.microsoft.com/office/powerpoint/2010/main" val="1130031114"/>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AB51-262F-914F-B7B7-78459FE2F603}"/>
              </a:ext>
            </a:extLst>
          </p:cNvPr>
          <p:cNvSpPr>
            <a:spLocks noGrp="1"/>
          </p:cNvSpPr>
          <p:nvPr>
            <p:ph type="ctrTitle"/>
          </p:nvPr>
        </p:nvSpPr>
        <p:spPr/>
        <p:txBody>
          <a:bodyPr/>
          <a:lstStyle/>
          <a:p>
            <a:r>
              <a:rPr lang="fr-FR" dirty="0"/>
              <a:t>Démonstration</a:t>
            </a:r>
          </a:p>
        </p:txBody>
      </p:sp>
      <p:sp>
        <p:nvSpPr>
          <p:cNvPr id="3" name="Subtitle 2">
            <a:extLst>
              <a:ext uri="{FF2B5EF4-FFF2-40B4-BE49-F238E27FC236}">
                <a16:creationId xmlns:a16="http://schemas.microsoft.com/office/drawing/2014/main" id="{7BD2391E-0536-BB4B-8170-314C5B86BEDE}"/>
              </a:ext>
            </a:extLst>
          </p:cNvPr>
          <p:cNvSpPr>
            <a:spLocks noGrp="1"/>
          </p:cNvSpPr>
          <p:nvPr>
            <p:ph type="subTitle" idx="1"/>
          </p:nvPr>
        </p:nvSpPr>
        <p:spPr/>
        <p:txBody>
          <a:bodyPr/>
          <a:lstStyle/>
          <a:p>
            <a:endParaRPr lang="fr-FR" dirty="0"/>
          </a:p>
        </p:txBody>
      </p:sp>
      <p:sp>
        <p:nvSpPr>
          <p:cNvPr id="4" name="Date Placeholder 3">
            <a:extLst>
              <a:ext uri="{FF2B5EF4-FFF2-40B4-BE49-F238E27FC236}">
                <a16:creationId xmlns:a16="http://schemas.microsoft.com/office/drawing/2014/main" id="{91C20CBA-71CC-054D-996F-44391382C0AB}"/>
              </a:ext>
            </a:extLst>
          </p:cNvPr>
          <p:cNvSpPr>
            <a:spLocks noGrp="1"/>
          </p:cNvSpPr>
          <p:nvPr>
            <p:ph type="dt" sz="half" idx="10"/>
          </p:nvPr>
        </p:nvSpPr>
        <p:spPr/>
        <p:txBody>
          <a:bodyPr/>
          <a:lstStyle/>
          <a:p>
            <a:fld id="{52846882-3680-6B47-B997-1F793C530EA4}" type="datetime3">
              <a:rPr lang="en-CA" smtClean="0"/>
              <a:t>27 January 2019</a:t>
            </a:fld>
            <a:endParaRPr lang="en-US" dirty="0"/>
          </a:p>
        </p:txBody>
      </p:sp>
      <p:sp>
        <p:nvSpPr>
          <p:cNvPr id="5" name="Slide Number Placeholder 4">
            <a:extLst>
              <a:ext uri="{FF2B5EF4-FFF2-40B4-BE49-F238E27FC236}">
                <a16:creationId xmlns:a16="http://schemas.microsoft.com/office/drawing/2014/main" id="{3007F31E-E2D4-C448-A09C-FF972F73634B}"/>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1549737704"/>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6504F-7D0E-E94C-8007-4580DC75DAA0}"/>
              </a:ext>
            </a:extLst>
          </p:cNvPr>
          <p:cNvSpPr>
            <a:spLocks noGrp="1"/>
          </p:cNvSpPr>
          <p:nvPr>
            <p:ph type="title"/>
          </p:nvPr>
        </p:nvSpPr>
        <p:spPr/>
        <p:txBody>
          <a:bodyPr/>
          <a:lstStyle/>
          <a:p>
            <a:r>
              <a:rPr lang="fr-FR" dirty="0"/>
              <a:t>Exemples</a:t>
            </a:r>
          </a:p>
        </p:txBody>
      </p:sp>
      <p:sp>
        <p:nvSpPr>
          <p:cNvPr id="3" name="Text Placeholder 2">
            <a:extLst>
              <a:ext uri="{FF2B5EF4-FFF2-40B4-BE49-F238E27FC236}">
                <a16:creationId xmlns:a16="http://schemas.microsoft.com/office/drawing/2014/main" id="{92060EAB-947E-524D-84C5-66834859D521}"/>
              </a:ext>
            </a:extLst>
          </p:cNvPr>
          <p:cNvSpPr>
            <a:spLocks noGrp="1"/>
          </p:cNvSpPr>
          <p:nvPr>
            <p:ph type="body" idx="1"/>
          </p:nvPr>
        </p:nvSpPr>
        <p:spPr>
          <a:xfrm>
            <a:off x="887219" y="2250892"/>
            <a:ext cx="5432830" cy="536005"/>
          </a:xfrm>
        </p:spPr>
        <p:txBody>
          <a:bodyPr/>
          <a:lstStyle/>
          <a:p>
            <a:r>
              <a:rPr lang="fr-FR" dirty="0"/>
              <a:t>Figure 1.1</a:t>
            </a:r>
          </a:p>
        </p:txBody>
      </p:sp>
      <p:pic>
        <p:nvPicPr>
          <p:cNvPr id="8" name="Content Placeholder 7">
            <a:extLst>
              <a:ext uri="{FF2B5EF4-FFF2-40B4-BE49-F238E27FC236}">
                <a16:creationId xmlns:a16="http://schemas.microsoft.com/office/drawing/2014/main" id="{E0056AD8-4162-D94C-8304-0A1F1DB6603D}"/>
              </a:ext>
            </a:extLst>
          </p:cNvPr>
          <p:cNvPicPr>
            <a:picLocks noGrp="1" noChangeAspect="1"/>
          </p:cNvPicPr>
          <p:nvPr>
            <p:ph sz="half" idx="2"/>
          </p:nvPr>
        </p:nvPicPr>
        <p:blipFill>
          <a:blip r:embed="rId2"/>
          <a:stretch>
            <a:fillRect/>
          </a:stretch>
        </p:blipFill>
        <p:spPr>
          <a:xfrm>
            <a:off x="887219" y="2925763"/>
            <a:ext cx="5432830" cy="3646695"/>
          </a:xfrm>
        </p:spPr>
      </p:pic>
      <p:sp>
        <p:nvSpPr>
          <p:cNvPr id="5" name="Text Placeholder 4">
            <a:extLst>
              <a:ext uri="{FF2B5EF4-FFF2-40B4-BE49-F238E27FC236}">
                <a16:creationId xmlns:a16="http://schemas.microsoft.com/office/drawing/2014/main" id="{795AE9B5-0F15-D945-A7C8-E3F0D13F3DF4}"/>
              </a:ext>
            </a:extLst>
          </p:cNvPr>
          <p:cNvSpPr>
            <a:spLocks noGrp="1"/>
          </p:cNvSpPr>
          <p:nvPr>
            <p:ph type="body" sz="quarter" idx="3"/>
          </p:nvPr>
        </p:nvSpPr>
        <p:spPr>
          <a:xfrm>
            <a:off x="6780909" y="2250892"/>
            <a:ext cx="4577653" cy="553373"/>
          </a:xfrm>
        </p:spPr>
        <p:txBody>
          <a:bodyPr/>
          <a:lstStyle/>
          <a:p>
            <a:r>
              <a:rPr lang="fr-FR" dirty="0"/>
              <a:t>Figure 1.2</a:t>
            </a:r>
          </a:p>
        </p:txBody>
      </p:sp>
      <p:pic>
        <p:nvPicPr>
          <p:cNvPr id="10" name="Content Placeholder 9">
            <a:extLst>
              <a:ext uri="{FF2B5EF4-FFF2-40B4-BE49-F238E27FC236}">
                <a16:creationId xmlns:a16="http://schemas.microsoft.com/office/drawing/2014/main" id="{22D1C4AB-95C8-2F43-8673-235D8F064046}"/>
              </a:ext>
            </a:extLst>
          </p:cNvPr>
          <p:cNvPicPr>
            <a:picLocks noGrp="1" noChangeAspect="1"/>
          </p:cNvPicPr>
          <p:nvPr>
            <p:ph sz="quarter" idx="4"/>
          </p:nvPr>
        </p:nvPicPr>
        <p:blipFill>
          <a:blip r:embed="rId3"/>
          <a:stretch>
            <a:fillRect/>
          </a:stretch>
        </p:blipFill>
        <p:spPr>
          <a:xfrm>
            <a:off x="6780909" y="2925763"/>
            <a:ext cx="4577653" cy="3783267"/>
          </a:xfrm>
        </p:spPr>
      </p:pic>
      <p:sp>
        <p:nvSpPr>
          <p:cNvPr id="4" name="Date Placeholder 3">
            <a:extLst>
              <a:ext uri="{FF2B5EF4-FFF2-40B4-BE49-F238E27FC236}">
                <a16:creationId xmlns:a16="http://schemas.microsoft.com/office/drawing/2014/main" id="{837427BC-F9D6-9647-BA96-04D36AC130BF}"/>
              </a:ext>
            </a:extLst>
          </p:cNvPr>
          <p:cNvSpPr>
            <a:spLocks noGrp="1"/>
          </p:cNvSpPr>
          <p:nvPr>
            <p:ph type="dt" sz="half" idx="10"/>
          </p:nvPr>
        </p:nvSpPr>
        <p:spPr/>
        <p:txBody>
          <a:bodyPr/>
          <a:lstStyle/>
          <a:p>
            <a:fld id="{6F962BDF-75CF-C148-A843-76F899021952}" type="datetime3">
              <a:rPr lang="en-CA" smtClean="0"/>
              <a:t>27 January 2019</a:t>
            </a:fld>
            <a:endParaRPr lang="en-US" dirty="0"/>
          </a:p>
        </p:txBody>
      </p:sp>
      <p:sp>
        <p:nvSpPr>
          <p:cNvPr id="6" name="Slide Number Placeholder 5">
            <a:extLst>
              <a:ext uri="{FF2B5EF4-FFF2-40B4-BE49-F238E27FC236}">
                <a16:creationId xmlns:a16="http://schemas.microsoft.com/office/drawing/2014/main" id="{6E0A04BC-3A0F-844A-BF8A-2E1FDD89732C}"/>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27294322"/>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AB51-262F-914F-B7B7-78459FE2F603}"/>
              </a:ext>
            </a:extLst>
          </p:cNvPr>
          <p:cNvSpPr>
            <a:spLocks noGrp="1"/>
          </p:cNvSpPr>
          <p:nvPr>
            <p:ph type="ctrTitle"/>
          </p:nvPr>
        </p:nvSpPr>
        <p:spPr/>
        <p:txBody>
          <a:bodyPr/>
          <a:lstStyle/>
          <a:p>
            <a:r>
              <a:rPr lang="fr-FR" dirty="0"/>
              <a:t>Bonus</a:t>
            </a:r>
          </a:p>
        </p:txBody>
      </p:sp>
      <p:sp>
        <p:nvSpPr>
          <p:cNvPr id="3" name="Subtitle 2">
            <a:extLst>
              <a:ext uri="{FF2B5EF4-FFF2-40B4-BE49-F238E27FC236}">
                <a16:creationId xmlns:a16="http://schemas.microsoft.com/office/drawing/2014/main" id="{7BD2391E-0536-BB4B-8170-314C5B86BEDE}"/>
              </a:ext>
            </a:extLst>
          </p:cNvPr>
          <p:cNvSpPr>
            <a:spLocks noGrp="1"/>
          </p:cNvSpPr>
          <p:nvPr>
            <p:ph type="subTitle" idx="1"/>
          </p:nvPr>
        </p:nvSpPr>
        <p:spPr/>
        <p:txBody>
          <a:bodyPr/>
          <a:lstStyle/>
          <a:p>
            <a:endParaRPr lang="fr-FR" dirty="0"/>
          </a:p>
        </p:txBody>
      </p:sp>
      <p:sp>
        <p:nvSpPr>
          <p:cNvPr id="4" name="Date Placeholder 3">
            <a:extLst>
              <a:ext uri="{FF2B5EF4-FFF2-40B4-BE49-F238E27FC236}">
                <a16:creationId xmlns:a16="http://schemas.microsoft.com/office/drawing/2014/main" id="{91C20CBA-71CC-054D-996F-44391382C0AB}"/>
              </a:ext>
            </a:extLst>
          </p:cNvPr>
          <p:cNvSpPr>
            <a:spLocks noGrp="1"/>
          </p:cNvSpPr>
          <p:nvPr>
            <p:ph type="dt" sz="half" idx="10"/>
          </p:nvPr>
        </p:nvSpPr>
        <p:spPr/>
        <p:txBody>
          <a:bodyPr/>
          <a:lstStyle/>
          <a:p>
            <a:fld id="{52846882-3680-6B47-B997-1F793C530EA4}" type="datetime3">
              <a:rPr lang="en-CA" smtClean="0"/>
              <a:t>27 January 2019</a:t>
            </a:fld>
            <a:endParaRPr lang="en-US" dirty="0"/>
          </a:p>
        </p:txBody>
      </p:sp>
      <p:sp>
        <p:nvSpPr>
          <p:cNvPr id="5" name="Slide Number Placeholder 4">
            <a:extLst>
              <a:ext uri="{FF2B5EF4-FFF2-40B4-BE49-F238E27FC236}">
                <a16:creationId xmlns:a16="http://schemas.microsoft.com/office/drawing/2014/main" id="{3007F31E-E2D4-C448-A09C-FF972F73634B}"/>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3248534690"/>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AB51-262F-914F-B7B7-78459FE2F603}"/>
              </a:ext>
            </a:extLst>
          </p:cNvPr>
          <p:cNvSpPr>
            <a:spLocks noGrp="1"/>
          </p:cNvSpPr>
          <p:nvPr>
            <p:ph type="ctrTitle"/>
          </p:nvPr>
        </p:nvSpPr>
        <p:spPr/>
        <p:txBody>
          <a:bodyPr/>
          <a:lstStyle/>
          <a:p>
            <a:r>
              <a:rPr lang="fr-FR" dirty="0"/>
              <a:t>Merci pour votre attention </a:t>
            </a:r>
          </a:p>
        </p:txBody>
      </p:sp>
      <p:sp>
        <p:nvSpPr>
          <p:cNvPr id="3" name="Subtitle 2">
            <a:extLst>
              <a:ext uri="{FF2B5EF4-FFF2-40B4-BE49-F238E27FC236}">
                <a16:creationId xmlns:a16="http://schemas.microsoft.com/office/drawing/2014/main" id="{7BD2391E-0536-BB4B-8170-314C5B86BEDE}"/>
              </a:ext>
            </a:extLst>
          </p:cNvPr>
          <p:cNvSpPr>
            <a:spLocks noGrp="1"/>
          </p:cNvSpPr>
          <p:nvPr>
            <p:ph type="subTitle" idx="1"/>
          </p:nvPr>
        </p:nvSpPr>
        <p:spPr/>
        <p:txBody>
          <a:bodyPr/>
          <a:lstStyle/>
          <a:p>
            <a:endParaRPr lang="fr-FR" dirty="0"/>
          </a:p>
        </p:txBody>
      </p:sp>
      <p:sp>
        <p:nvSpPr>
          <p:cNvPr id="4" name="Date Placeholder 3">
            <a:extLst>
              <a:ext uri="{FF2B5EF4-FFF2-40B4-BE49-F238E27FC236}">
                <a16:creationId xmlns:a16="http://schemas.microsoft.com/office/drawing/2014/main" id="{91C20CBA-71CC-054D-996F-44391382C0AB}"/>
              </a:ext>
            </a:extLst>
          </p:cNvPr>
          <p:cNvSpPr>
            <a:spLocks noGrp="1"/>
          </p:cNvSpPr>
          <p:nvPr>
            <p:ph type="dt" sz="half" idx="10"/>
          </p:nvPr>
        </p:nvSpPr>
        <p:spPr/>
        <p:txBody>
          <a:bodyPr/>
          <a:lstStyle/>
          <a:p>
            <a:fld id="{52846882-3680-6B47-B997-1F793C530EA4}" type="datetime3">
              <a:rPr lang="en-CA" smtClean="0"/>
              <a:t>27 January 2019</a:t>
            </a:fld>
            <a:endParaRPr lang="en-US" dirty="0"/>
          </a:p>
        </p:txBody>
      </p:sp>
      <p:sp>
        <p:nvSpPr>
          <p:cNvPr id="5" name="Slide Number Placeholder 4">
            <a:extLst>
              <a:ext uri="{FF2B5EF4-FFF2-40B4-BE49-F238E27FC236}">
                <a16:creationId xmlns:a16="http://schemas.microsoft.com/office/drawing/2014/main" id="{3007F31E-E2D4-C448-A09C-FF972F73634B}"/>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3206915850"/>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00A-58F6-6F42-9860-20C65815AC90}"/>
              </a:ext>
            </a:extLst>
          </p:cNvPr>
          <p:cNvSpPr>
            <a:spLocks noGrp="1"/>
          </p:cNvSpPr>
          <p:nvPr>
            <p:ph type="title"/>
          </p:nvPr>
        </p:nvSpPr>
        <p:spPr>
          <a:xfrm>
            <a:off x="581193" y="5393476"/>
            <a:ext cx="11029616" cy="566738"/>
          </a:xfrm>
        </p:spPr>
        <p:txBody>
          <a:bodyPr/>
          <a:lstStyle/>
          <a:p>
            <a:r>
              <a:rPr lang="fr-FR" dirty="0"/>
              <a:t>Figure 1.3</a:t>
            </a:r>
          </a:p>
        </p:txBody>
      </p:sp>
      <p:pic>
        <p:nvPicPr>
          <p:cNvPr id="9" name="Picture Placeholder 8">
            <a:extLst>
              <a:ext uri="{FF2B5EF4-FFF2-40B4-BE49-F238E27FC236}">
                <a16:creationId xmlns:a16="http://schemas.microsoft.com/office/drawing/2014/main" id="{C2285AA8-5627-3C48-9468-858AC37D527E}"/>
              </a:ext>
            </a:extLst>
          </p:cNvPr>
          <p:cNvPicPr>
            <a:picLocks noGrp="1" noChangeAspect="1"/>
          </p:cNvPicPr>
          <p:nvPr>
            <p:ph type="pic" idx="1"/>
          </p:nvPr>
        </p:nvPicPr>
        <p:blipFill rotWithShape="1">
          <a:blip r:embed="rId2"/>
          <a:srcRect l="-86322" r="-86322"/>
          <a:stretch/>
        </p:blipFill>
        <p:spPr>
          <a:xfrm>
            <a:off x="447675" y="600075"/>
            <a:ext cx="11290300" cy="4972050"/>
          </a:xfrm>
        </p:spPr>
      </p:pic>
      <p:sp>
        <p:nvSpPr>
          <p:cNvPr id="4" name="Text Placeholder 3">
            <a:extLst>
              <a:ext uri="{FF2B5EF4-FFF2-40B4-BE49-F238E27FC236}">
                <a16:creationId xmlns:a16="http://schemas.microsoft.com/office/drawing/2014/main" id="{BF704B79-A002-3A4D-A65D-B41B89D7A60B}"/>
              </a:ext>
            </a:extLst>
          </p:cNvPr>
          <p:cNvSpPr>
            <a:spLocks noGrp="1"/>
          </p:cNvSpPr>
          <p:nvPr>
            <p:ph type="body" sz="half" idx="2"/>
          </p:nvPr>
        </p:nvSpPr>
        <p:spPr>
          <a:xfrm>
            <a:off x="581192" y="5960214"/>
            <a:ext cx="11029617" cy="598671"/>
          </a:xfrm>
        </p:spPr>
        <p:txBody>
          <a:bodyPr/>
          <a:lstStyle/>
          <a:p>
            <a:r>
              <a:rPr lang="fr-FR" dirty="0"/>
              <a:t>Applications industrielles du computer vision: (a) OCR, (b) Inspection mécanique, (c) </a:t>
            </a:r>
            <a:r>
              <a:rPr lang="fr-FR" dirty="0" err="1"/>
              <a:t>Retail</a:t>
            </a:r>
            <a:r>
              <a:rPr lang="fr-FR" dirty="0"/>
              <a:t>, (d) Imagerie médicale, (e) Dans l’automobile</a:t>
            </a:r>
          </a:p>
        </p:txBody>
      </p:sp>
      <p:sp>
        <p:nvSpPr>
          <p:cNvPr id="3" name="Date Placeholder 2">
            <a:extLst>
              <a:ext uri="{FF2B5EF4-FFF2-40B4-BE49-F238E27FC236}">
                <a16:creationId xmlns:a16="http://schemas.microsoft.com/office/drawing/2014/main" id="{D09D8FAB-E79A-354E-9D91-9FF8DFCF65DD}"/>
              </a:ext>
            </a:extLst>
          </p:cNvPr>
          <p:cNvSpPr>
            <a:spLocks noGrp="1"/>
          </p:cNvSpPr>
          <p:nvPr>
            <p:ph type="dt" sz="half" idx="10"/>
          </p:nvPr>
        </p:nvSpPr>
        <p:spPr/>
        <p:txBody>
          <a:bodyPr/>
          <a:lstStyle/>
          <a:p>
            <a:fld id="{FE808144-525C-554F-AE67-A39545878258}" type="datetime3">
              <a:rPr lang="en-CA" smtClean="0"/>
              <a:t>27 January 2019</a:t>
            </a:fld>
            <a:endParaRPr lang="en-US" dirty="0"/>
          </a:p>
        </p:txBody>
      </p:sp>
      <p:sp>
        <p:nvSpPr>
          <p:cNvPr id="5" name="Slide Number Placeholder 4">
            <a:extLst>
              <a:ext uri="{FF2B5EF4-FFF2-40B4-BE49-F238E27FC236}">
                <a16:creationId xmlns:a16="http://schemas.microsoft.com/office/drawing/2014/main" id="{877E444C-B667-5249-93EE-85179F88C4F1}"/>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221391745"/>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lstStyle/>
          <a:p>
            <a:r>
              <a:rPr lang="fr-FR" dirty="0"/>
              <a:t>Historique</a:t>
            </a:r>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2919725350"/>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E2CED805-BEC6-8F40-A189-DF903F8C435B}"/>
              </a:ext>
            </a:extLst>
          </p:cNvPr>
          <p:cNvSpPr>
            <a:spLocks noGrp="1"/>
          </p:cNvSpPr>
          <p:nvPr>
            <p:ph type="dt" sz="half" idx="10"/>
          </p:nvPr>
        </p:nvSpPr>
        <p:spPr/>
        <p:txBody>
          <a:bodyPr/>
          <a:lstStyle/>
          <a:p>
            <a:fld id="{CD46ADFA-91B8-4A4D-8026-CC2FDD6AD884}" type="datetime3">
              <a:rPr lang="en-CA" smtClean="0"/>
              <a:t>27 January 2019</a:t>
            </a:fld>
            <a:endParaRPr lang="en-US" dirty="0"/>
          </a:p>
        </p:txBody>
      </p:sp>
      <p:sp>
        <p:nvSpPr>
          <p:cNvPr id="4" name="Slide Number Placeholder 3">
            <a:extLst>
              <a:ext uri="{FF2B5EF4-FFF2-40B4-BE49-F238E27FC236}">
                <a16:creationId xmlns:a16="http://schemas.microsoft.com/office/drawing/2014/main" id="{728D256D-B97F-A844-921E-C2943657EF5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613792788"/>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F6-F3D4-0E47-8533-2BB4D6985D39}"/>
              </a:ext>
            </a:extLst>
          </p:cNvPr>
          <p:cNvSpPr>
            <a:spLocks noGrp="1"/>
          </p:cNvSpPr>
          <p:nvPr>
            <p:ph type="title"/>
          </p:nvPr>
        </p:nvSpPr>
        <p:spPr/>
        <p:txBody>
          <a:bodyPr/>
          <a:lstStyle/>
          <a:p>
            <a:r>
              <a:rPr lang="fr-FR" dirty="0"/>
              <a:t>Historique</a:t>
            </a:r>
          </a:p>
        </p:txBody>
      </p:sp>
      <p:graphicFrame>
        <p:nvGraphicFramePr>
          <p:cNvPr id="5" name="Content Placeholder 4">
            <a:extLst>
              <a:ext uri="{FF2B5EF4-FFF2-40B4-BE49-F238E27FC236}">
                <a16:creationId xmlns:a16="http://schemas.microsoft.com/office/drawing/2014/main" id="{C3CC178F-E11B-3A4E-8F56-E74B15BCE62E}"/>
              </a:ext>
            </a:extLst>
          </p:cNvPr>
          <p:cNvGraphicFramePr>
            <a:graphicFrameLocks noGrp="1"/>
          </p:cNvGraphicFramePr>
          <p:nvPr>
            <p:ph idx="1"/>
            <p:extLst>
              <p:ext uri="{D42A27DB-BD31-4B8C-83A1-F6EECF244321}">
                <p14:modId xmlns:p14="http://schemas.microsoft.com/office/powerpoint/2010/main" val="4031753734"/>
              </p:ext>
            </p:extLst>
          </p:nvPr>
        </p:nvGraphicFramePr>
        <p:xfrm>
          <a:off x="580858" y="2024061"/>
          <a:ext cx="11029950" cy="456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16C7112C-DB77-B047-9A11-2A8D85A4DFDA}"/>
              </a:ext>
            </a:extLst>
          </p:cNvPr>
          <p:cNvSpPr>
            <a:spLocks noGrp="1"/>
          </p:cNvSpPr>
          <p:nvPr>
            <p:ph type="dt" sz="half" idx="10"/>
          </p:nvPr>
        </p:nvSpPr>
        <p:spPr/>
        <p:txBody>
          <a:bodyPr/>
          <a:lstStyle/>
          <a:p>
            <a:fld id="{C8B43F31-B9AC-8147-9855-45FC4BDCDE57}" type="datetime3">
              <a:rPr lang="en-CA" smtClean="0"/>
              <a:t>27 January 2019</a:t>
            </a:fld>
            <a:endParaRPr lang="en-US" dirty="0"/>
          </a:p>
        </p:txBody>
      </p:sp>
      <p:sp>
        <p:nvSpPr>
          <p:cNvPr id="4" name="Slide Number Placeholder 3">
            <a:extLst>
              <a:ext uri="{FF2B5EF4-FFF2-40B4-BE49-F238E27FC236}">
                <a16:creationId xmlns:a16="http://schemas.microsoft.com/office/drawing/2014/main" id="{8A43804C-4250-E849-81FD-85CAD9238D1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4016400"/>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5869</TotalTime>
  <Words>1163</Words>
  <Application>Microsoft Macintosh PowerPoint</Application>
  <PresentationFormat>Widescreen</PresentationFormat>
  <Paragraphs>274</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Gill Sans MT</vt:lpstr>
      <vt:lpstr>Times New Roman</vt:lpstr>
      <vt:lpstr>Wingdings</vt:lpstr>
      <vt:lpstr>Wingdings 2</vt:lpstr>
      <vt:lpstr>Dividend</vt:lpstr>
      <vt:lpstr>Computer vision</vt:lpstr>
      <vt:lpstr>Plan de la présentation</vt:lpstr>
      <vt:lpstr>Présentation du livre</vt:lpstr>
      <vt:lpstr>Introduction au sujet</vt:lpstr>
      <vt:lpstr>Introduction au sujet</vt:lpstr>
      <vt:lpstr>Exemples</vt:lpstr>
      <vt:lpstr>Figure 1.3</vt:lpstr>
      <vt:lpstr>Historique</vt:lpstr>
      <vt:lpstr>Historique</vt:lpstr>
      <vt:lpstr>Formation d’une image</vt:lpstr>
      <vt:lpstr>Formation d’une image Géometrie</vt:lpstr>
      <vt:lpstr>Formation d’une image Photométrique (optique)</vt:lpstr>
      <vt:lpstr>Formation d’une image Photo numérique</vt:lpstr>
      <vt:lpstr>Figure 2.1</vt:lpstr>
      <vt:lpstr>Manipulation des caractéristiques d’une image</vt:lpstr>
      <vt:lpstr>Figure 1: Photo originale</vt:lpstr>
      <vt:lpstr>Figure 2: code pour afficher l’histogramme</vt:lpstr>
      <vt:lpstr>Figure 3: Histogramme de la photo</vt:lpstr>
      <vt:lpstr>Figure 4: code pour modifier la photo en niveau de gris</vt:lpstr>
      <vt:lpstr>Figure 5: Photo avec des niveaux de gris</vt:lpstr>
      <vt:lpstr>Figure 6: Transformation de la photo originale en trois photos représentant les trois canaux</vt:lpstr>
      <vt:lpstr>Figure 7: Ajout d’un bruit gaussien</vt:lpstr>
      <vt:lpstr>Figure 8:  code pour créer une image (bruit) et additionner deux photos</vt:lpstr>
      <vt:lpstr>Figure 9: Convolution</vt:lpstr>
      <vt:lpstr>Exemple de filtre</vt:lpstr>
      <vt:lpstr>Figure 10: Filtre qui fait la moyenne des pixels proche du pixel en question</vt:lpstr>
      <vt:lpstr>Figure 11: Code qui applique un filtre à l’image et l’affiche</vt:lpstr>
      <vt:lpstr>Figure 12:  Avant et après l’application du filtre</vt:lpstr>
      <vt:lpstr>Figure 13: Code qui applique un filtre gaussien à l’image et l’affiche</vt:lpstr>
      <vt:lpstr>Figure 14: Avant et après l’application du filtre</vt:lpstr>
      <vt:lpstr>Figure 15: différences entre un filtre gaussien et un filtre de moyenne standard</vt:lpstr>
      <vt:lpstr>Détection de contours</vt:lpstr>
      <vt:lpstr>Figure 16: photo avec niveaux de gris </vt:lpstr>
      <vt:lpstr>Figure 17: zoom sur une partie de la photo </vt:lpstr>
      <vt:lpstr>Figure 18: filtre de détection de contours </vt:lpstr>
      <vt:lpstr>On applique le filtre à la totalité des pixels de la photo</vt:lpstr>
      <vt:lpstr>On applique le filtre à la totalité des pixels de la photo</vt:lpstr>
      <vt:lpstr>Figure 19: résultat de la convolution </vt:lpstr>
      <vt:lpstr>Détectons les contours dans notre photo originale</vt:lpstr>
      <vt:lpstr>Figure 18: implémentation du filtre « canny » sur l’image</vt:lpstr>
      <vt:lpstr>Figure 21: résultat du filtre « canny »</vt:lpstr>
      <vt:lpstr>Démonstration</vt:lpstr>
      <vt:lpstr>Face detection</vt:lpstr>
      <vt:lpstr>Viola Jones face detection algorithm</vt:lpstr>
      <vt:lpstr>Haar features</vt:lpstr>
      <vt:lpstr>Haar features</vt:lpstr>
      <vt:lpstr>Feature detection</vt:lpstr>
      <vt:lpstr>Integral image</vt:lpstr>
      <vt:lpstr>Integral image</vt:lpstr>
      <vt:lpstr>adaboost</vt:lpstr>
      <vt:lpstr>adaboost</vt:lpstr>
      <vt:lpstr>Cascading</vt:lpstr>
      <vt:lpstr>Figure 22: Processus de casacading </vt:lpstr>
      <vt:lpstr>Figure 23: Détection de visage - position frontale</vt:lpstr>
      <vt:lpstr>Figure 24: Détection de visage - position latérale </vt:lpstr>
      <vt:lpstr>Figure 25: Détection de visage - position latérale </vt:lpstr>
      <vt:lpstr>Figure 26: Détection simultanée de plusieurs visages </vt:lpstr>
      <vt:lpstr>Figure 27: Détection de visage - position latérale </vt:lpstr>
      <vt:lpstr>Démonstration</vt:lpstr>
      <vt:lpstr>Bonus</vt:lpstr>
      <vt:lpstr>Merci pour votre attention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Omar M'Haimdat</dc:creator>
  <cp:lastModifiedBy>Omar M'Haimdat</cp:lastModifiedBy>
  <cp:revision>227</cp:revision>
  <dcterms:created xsi:type="dcterms:W3CDTF">2018-11-13T12:20:18Z</dcterms:created>
  <dcterms:modified xsi:type="dcterms:W3CDTF">2019-01-28T13:40:48Z</dcterms:modified>
</cp:coreProperties>
</file>